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embeddedFontLst>
    <p:embeddedFont>
      <p:font typeface="Amatic SC"/>
      <p:regular r:id="rId38"/>
      <p:bold r:id="rId39"/>
    </p:embeddedFont>
    <p:embeddedFont>
      <p:font typeface="Source Code Pro"/>
      <p:regular r:id="rId40"/>
      <p:bold r:id="rId41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SourceCodePro-regular.fntdata"/><Relationship Id="rId20" Type="http://schemas.openxmlformats.org/officeDocument/2006/relationships/slide" Target="slides/slide15.xml"/><Relationship Id="rId41" Type="http://schemas.openxmlformats.org/officeDocument/2006/relationships/font" Target="fonts/SourceCodePro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AmaticSC-bold.fntdata"/><Relationship Id="rId16" Type="http://schemas.openxmlformats.org/officeDocument/2006/relationships/slide" Target="slides/slide11.xml"/><Relationship Id="rId38" Type="http://schemas.openxmlformats.org/officeDocument/2006/relationships/font" Target="fonts/AmaticSC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Verity Test Review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Maddie drive at home?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1989750" y="1228675"/>
            <a:ext cx="5164500" cy="312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Her grandfather’s car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Her motorbike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Maddie use to pass a message to Engel?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2529925" y="1353450"/>
            <a:ext cx="4318799" cy="3096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 lipstick tube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A compact mirror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 Maddie, Julie, and Dympna see on their flight?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1844100" y="1603000"/>
            <a:ext cx="5455800" cy="265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 German fighter plane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The Green Flash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is the old lady Maddie visits after Julie’s death?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1892700" y="1270275"/>
            <a:ext cx="5358600" cy="297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Maddie’s grandmother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Julie’s great aunt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does Maddie send her and Julie’s papers to?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2460600" y="1367300"/>
            <a:ext cx="5081399" cy="287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Von Linden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Esme Beaufort-Stuart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Jamie leave for Maddie when he leaves France?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2571900" y="1284125"/>
            <a:ext cx="4000200" cy="284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His pocketknife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His boots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does Maddie rescue from Julie’s jail cell?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1248000" y="1242550"/>
            <a:ext cx="6648000" cy="320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 French Resistance prisoner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A Jamaican RAF Gunner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Von Linden’s daughter’s name?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514250" y="1529100"/>
            <a:ext cx="1989899" cy="2694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Isabel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Isolde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Paul teach Maddie?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1878750" y="1408900"/>
            <a:ext cx="5386500" cy="298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How to shoot a handgun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How to drive a car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photo disturbs Maddie the most?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2502600" y="1422775"/>
            <a:ext cx="4138800" cy="302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The ATA wings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The burned pilot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Who is Kathe Habicht?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1975375" y="1256400"/>
            <a:ext cx="5746799" cy="302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Maddie’s false identity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A Nazi Guard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 Maddie and Julie meet?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1005300" y="1228675"/>
            <a:ext cx="7133399" cy="302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Talking down the German pilot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In a bunker during an air raid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does Julie’s great aunt shoot her husband?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228675"/>
            <a:ext cx="8727599" cy="333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Because he had terrible throat cancer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Because he was having an affair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Julie pretend to be on the way to the pub?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2953200" y="1422775"/>
            <a:ext cx="3237600" cy="297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An RAF pilot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A Nazi Spy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were Julie’s last words?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859800" y="1242550"/>
            <a:ext cx="7424400" cy="3277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I am glad to die for my country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Kiss me Hardy, Kiss me Quick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Engel use to send a message to Maddie?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2676000" y="1256425"/>
            <a:ext cx="3792000" cy="2930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Morse Code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Julie’s scarf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was Von Linden’s civilian job?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2967150" y="1395050"/>
            <a:ext cx="3209700" cy="276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 Headmaster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A Doctor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was Julie’s ancestor?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2599650" y="1325725"/>
            <a:ext cx="3944700" cy="2805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King Richard III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King Macbeth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Where did Engel learn English?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2114550" y="1575300"/>
            <a:ext cx="4914899" cy="276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In the United States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In Australia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Georgia Penn’s radio show broadcast?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2620500" y="1575275"/>
            <a:ext cx="3902999" cy="2902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The BBC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Nazi Propaganda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Where is Julie supposed to be sent?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1719300" y="1270275"/>
            <a:ext cx="5705400" cy="283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The Night and Fog Prison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Auschwitz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does Marie get beheaded?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11200" y="1187075"/>
            <a:ext cx="7521600" cy="304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So Verity will admit her lies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Because Marie lied to Von Linden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happens to Von Linden?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2273850" y="1603000"/>
            <a:ext cx="4596299" cy="2722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He finds Isolde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He commits suicide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319025"/>
            <a:ext cx="8520599" cy="461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Maddie’s False ID        	10. Lipstick Tube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2.	So Verity will admit	 lies	11. The Green Flash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3.	Pobble who has no toes		12. Julie’s Great Aunt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4.	The ATA						13. Esme Beaufort-Stuart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5.	A French Resistance girl	14. His Boots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6.	Scotland						15. Jamaican RAF Gunner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7.	The SOE						16. Isolde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8.	Blow up Gestapo HQ			17. Shoot a handgun	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9.	Her motorbike					18. The ATA Wings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x="311700" y="291300"/>
            <a:ext cx="8520599" cy="4277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19.	Talking down the pilot				28. Night and Fog Prison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20.	Throat Cancer							29.He commits suicide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21.	A Nazi Spy								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22. Kiss me Hardy, Kiss me Quick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23.Julie’s Scarf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24. A headmaster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25.Macbeth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26. In the United States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27.Nazi Propaganda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 Jamie’s siblings nickname him?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379700" y="1242550"/>
            <a:ext cx="6384600" cy="304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Two Toes Two Toes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The Pobble who has No Toes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does Maddie fly for?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272100" y="1355850"/>
            <a:ext cx="2599799" cy="304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The ATA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The RAF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is Mitraillette?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1650000" y="1603000"/>
            <a:ext cx="5843999" cy="276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 French Resistance girl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A German translator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Where is Julie from?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057150" y="1311850"/>
            <a:ext cx="3029699" cy="312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England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Scotland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does Julie work for at the end of her life?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057150" y="1367325"/>
            <a:ext cx="3029699" cy="297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The SOE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The WAAF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was Julie’s mission in France?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Blow up the bridge outside of Ormaie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Blow up the Gestapo HQ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