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Amatic SC"/>
      <p:regular r:id="rId25"/>
      <p:bold r:id="rId26"/>
    </p:embeddedFont>
    <p:embeddedFont>
      <p:font typeface="Source Code Pro"/>
      <p:regular r:id="rId27"/>
      <p:bold r:id="rId28"/>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AmaticSC-bold.fntdata"/><Relationship Id="rId25" Type="http://schemas.openxmlformats.org/officeDocument/2006/relationships/font" Target="fonts/AmaticSC-regular.fntdata"/><Relationship Id="rId28" Type="http://schemas.openxmlformats.org/officeDocument/2006/relationships/font" Target="fonts/SourceCodePro-bold.fntdata"/><Relationship Id="rId27" Type="http://schemas.openxmlformats.org/officeDocument/2006/relationships/font" Target="fonts/SourceCodePro-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6" name="Shape 5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4" name="Shape 11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1" name="Shape 12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7" name="Shape 12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4" name="Shape 13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0" name="Shape 14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7" name="Shape 14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3" name="Shape 15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0" name="Shape 1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6" name="Shape 1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3" name="Shape 17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2" name="Shape 6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9" name="Shape 6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5" name="Shape 7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2" name="Shape 8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8" name="Shape 8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5" name="Shape 9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1" name="Shape 10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8" name="Shape 10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8" name="Shape 8"/>
        <p:cNvGrpSpPr/>
        <p:nvPr/>
      </p:nvGrpSpPr>
      <p:grpSpPr>
        <a:xfrm>
          <a:off x="0" y="0"/>
          <a:ext cx="0" cy="0"/>
          <a:chOff x="0" y="0"/>
          <a:chExt cx="0" cy="0"/>
        </a:xfrm>
      </p:grpSpPr>
      <p:sp>
        <p:nvSpPr>
          <p:cNvPr id="9" name="Shape 9"/>
          <p:cNvSpPr/>
          <p:nvPr/>
        </p:nvSpPr>
        <p:spPr>
          <a:xfrm>
            <a:off x="0" y="0"/>
            <a:ext cx="9144000" cy="3429000"/>
          </a:xfrm>
          <a:prstGeom prst="rect">
            <a:avLst/>
          </a:prstGeom>
          <a:solidFill>
            <a:schemeClr val="lt1"/>
          </a:solidFill>
          <a:ln>
            <a:noFill/>
          </a:ln>
        </p:spPr>
        <p:txBody>
          <a:bodyPr anchorCtr="0" anchor="ctr" bIns="91425" lIns="91425" rIns="91425" tIns="91425">
            <a:noAutofit/>
          </a:bodyPr>
          <a:lstStyle/>
          <a:p>
            <a:pPr>
              <a:spcBef>
                <a:spcPts val="0"/>
              </a:spcBef>
              <a:buNone/>
            </a:pPr>
            <a:r>
              <a:t/>
            </a:r>
            <a:endParaRPr/>
          </a:p>
        </p:txBody>
      </p:sp>
      <p:sp>
        <p:nvSpPr>
          <p:cNvPr id="10" name="Shape 10"/>
          <p:cNvSpPr txBox="1"/>
          <p:nvPr>
            <p:ph type="ctrTitle"/>
          </p:nvPr>
        </p:nvSpPr>
        <p:spPr>
          <a:xfrm>
            <a:off x="311700" y="392150"/>
            <a:ext cx="8520599" cy="2690399"/>
          </a:xfrm>
          <a:prstGeom prst="rect">
            <a:avLst/>
          </a:prstGeom>
        </p:spPr>
        <p:txBody>
          <a:bodyPr anchorCtr="0" anchor="ctr" bIns="91425" lIns="91425" rIns="91425" tIns="91425"/>
          <a:lstStyle>
            <a:lvl1pPr algn="ctr">
              <a:spcBef>
                <a:spcPts val="0"/>
              </a:spcBef>
              <a:buSzPct val="100000"/>
              <a:defRPr sz="8000"/>
            </a:lvl1pPr>
            <a:lvl2pPr algn="ctr">
              <a:spcBef>
                <a:spcPts val="0"/>
              </a:spcBef>
              <a:buSzPct val="100000"/>
              <a:defRPr sz="8000"/>
            </a:lvl2pPr>
            <a:lvl3pPr algn="ctr">
              <a:spcBef>
                <a:spcPts val="0"/>
              </a:spcBef>
              <a:buSzPct val="100000"/>
              <a:defRPr sz="8000"/>
            </a:lvl3pPr>
            <a:lvl4pPr algn="ctr">
              <a:spcBef>
                <a:spcPts val="0"/>
              </a:spcBef>
              <a:buSzPct val="100000"/>
              <a:defRPr sz="8000"/>
            </a:lvl4pPr>
            <a:lvl5pPr algn="ctr">
              <a:spcBef>
                <a:spcPts val="0"/>
              </a:spcBef>
              <a:buSzPct val="100000"/>
              <a:defRPr sz="8000"/>
            </a:lvl5pPr>
            <a:lvl6pPr algn="ctr">
              <a:spcBef>
                <a:spcPts val="0"/>
              </a:spcBef>
              <a:buSzPct val="100000"/>
              <a:defRPr sz="8000"/>
            </a:lvl6pPr>
            <a:lvl7pPr algn="ctr">
              <a:spcBef>
                <a:spcPts val="0"/>
              </a:spcBef>
              <a:buSzPct val="100000"/>
              <a:defRPr sz="8000"/>
            </a:lvl7pPr>
            <a:lvl8pPr algn="ctr">
              <a:spcBef>
                <a:spcPts val="0"/>
              </a:spcBef>
              <a:buSzPct val="100000"/>
              <a:defRPr sz="8000"/>
            </a:lvl8pPr>
            <a:lvl9pPr algn="ctr">
              <a:spcBef>
                <a:spcPts val="0"/>
              </a:spcBef>
              <a:buSzPct val="100000"/>
              <a:defRPr sz="8000"/>
            </a:lvl9pPr>
          </a:lstStyle>
          <a:p/>
        </p:txBody>
      </p:sp>
      <p:sp>
        <p:nvSpPr>
          <p:cNvPr id="11" name="Shape 11"/>
          <p:cNvSpPr txBox="1"/>
          <p:nvPr>
            <p:ph idx="1" type="subTitle"/>
          </p:nvPr>
        </p:nvSpPr>
        <p:spPr>
          <a:xfrm>
            <a:off x="311700" y="3890400"/>
            <a:ext cx="8520599" cy="706200"/>
          </a:xfrm>
          <a:prstGeom prst="rect">
            <a:avLst/>
          </a:prstGeom>
        </p:spPr>
        <p:txBody>
          <a:bodyPr anchorCtr="0" anchor="ctr" bIns="91425" lIns="91425" rIns="91425" tIns="91425"/>
          <a:lstStyle>
            <a:lvl1pPr algn="ctr">
              <a:lnSpc>
                <a:spcPct val="100000"/>
              </a:lnSpc>
              <a:spcBef>
                <a:spcPts val="0"/>
              </a:spcBef>
              <a:spcAft>
                <a:spcPts val="0"/>
              </a:spcAft>
              <a:buClr>
                <a:schemeClr val="accent1"/>
              </a:buClr>
              <a:buSzPct val="100000"/>
              <a:buNone/>
              <a:defRPr b="1" sz="2100">
                <a:solidFill>
                  <a:schemeClr val="accent1"/>
                </a:solidFill>
              </a:defRPr>
            </a:lvl1pPr>
            <a:lvl2pPr algn="ctr">
              <a:lnSpc>
                <a:spcPct val="100000"/>
              </a:lnSpc>
              <a:spcBef>
                <a:spcPts val="0"/>
              </a:spcBef>
              <a:spcAft>
                <a:spcPts val="0"/>
              </a:spcAft>
              <a:buClr>
                <a:schemeClr val="accent1"/>
              </a:buClr>
              <a:buSzPct val="100000"/>
              <a:buNone/>
              <a:defRPr b="1" sz="2100">
                <a:solidFill>
                  <a:schemeClr val="accent1"/>
                </a:solidFill>
              </a:defRPr>
            </a:lvl2pPr>
            <a:lvl3pPr algn="ctr">
              <a:lnSpc>
                <a:spcPct val="100000"/>
              </a:lnSpc>
              <a:spcBef>
                <a:spcPts val="0"/>
              </a:spcBef>
              <a:spcAft>
                <a:spcPts val="0"/>
              </a:spcAft>
              <a:buClr>
                <a:schemeClr val="accent1"/>
              </a:buClr>
              <a:buSzPct val="100000"/>
              <a:buNone/>
              <a:defRPr b="1" sz="2100">
                <a:solidFill>
                  <a:schemeClr val="accent1"/>
                </a:solidFill>
              </a:defRPr>
            </a:lvl3pPr>
            <a:lvl4pPr algn="ctr">
              <a:lnSpc>
                <a:spcPct val="100000"/>
              </a:lnSpc>
              <a:spcBef>
                <a:spcPts val="0"/>
              </a:spcBef>
              <a:spcAft>
                <a:spcPts val="0"/>
              </a:spcAft>
              <a:buClr>
                <a:schemeClr val="accent1"/>
              </a:buClr>
              <a:buSzPct val="100000"/>
              <a:buNone/>
              <a:defRPr b="1" sz="2100">
                <a:solidFill>
                  <a:schemeClr val="accent1"/>
                </a:solidFill>
              </a:defRPr>
            </a:lvl4pPr>
            <a:lvl5pPr algn="ctr">
              <a:lnSpc>
                <a:spcPct val="100000"/>
              </a:lnSpc>
              <a:spcBef>
                <a:spcPts val="0"/>
              </a:spcBef>
              <a:spcAft>
                <a:spcPts val="0"/>
              </a:spcAft>
              <a:buClr>
                <a:schemeClr val="accent1"/>
              </a:buClr>
              <a:buSzPct val="100000"/>
              <a:buNone/>
              <a:defRPr b="1" sz="2100">
                <a:solidFill>
                  <a:schemeClr val="accent1"/>
                </a:solidFill>
              </a:defRPr>
            </a:lvl5pPr>
            <a:lvl6pPr algn="ctr">
              <a:lnSpc>
                <a:spcPct val="100000"/>
              </a:lnSpc>
              <a:spcBef>
                <a:spcPts val="0"/>
              </a:spcBef>
              <a:spcAft>
                <a:spcPts val="0"/>
              </a:spcAft>
              <a:buClr>
                <a:schemeClr val="accent1"/>
              </a:buClr>
              <a:buSzPct val="100000"/>
              <a:buNone/>
              <a:defRPr b="1" sz="2100">
                <a:solidFill>
                  <a:schemeClr val="accent1"/>
                </a:solidFill>
              </a:defRPr>
            </a:lvl6pPr>
            <a:lvl7pPr algn="ctr">
              <a:lnSpc>
                <a:spcPct val="100000"/>
              </a:lnSpc>
              <a:spcBef>
                <a:spcPts val="0"/>
              </a:spcBef>
              <a:spcAft>
                <a:spcPts val="0"/>
              </a:spcAft>
              <a:buClr>
                <a:schemeClr val="accent1"/>
              </a:buClr>
              <a:buSzPct val="100000"/>
              <a:buNone/>
              <a:defRPr b="1" sz="2100">
                <a:solidFill>
                  <a:schemeClr val="accent1"/>
                </a:solidFill>
              </a:defRPr>
            </a:lvl7pPr>
            <a:lvl8pPr algn="ctr">
              <a:lnSpc>
                <a:spcPct val="100000"/>
              </a:lnSpc>
              <a:spcBef>
                <a:spcPts val="0"/>
              </a:spcBef>
              <a:spcAft>
                <a:spcPts val="0"/>
              </a:spcAft>
              <a:buClr>
                <a:schemeClr val="accent1"/>
              </a:buClr>
              <a:buSzPct val="100000"/>
              <a:buNone/>
              <a:defRPr b="1" sz="2100">
                <a:solidFill>
                  <a:schemeClr val="accent1"/>
                </a:solidFill>
              </a:defRPr>
            </a:lvl8pPr>
            <a:lvl9pPr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2" name="Shape 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5" name="Shape 45"/>
        <p:cNvGrpSpPr/>
        <p:nvPr/>
      </p:nvGrpSpPr>
      <p:grpSpPr>
        <a:xfrm>
          <a:off x="0" y="0"/>
          <a:ext cx="0" cy="0"/>
          <a:chOff x="0" y="0"/>
          <a:chExt cx="0" cy="0"/>
        </a:xfrm>
      </p:grpSpPr>
      <p:sp>
        <p:nvSpPr>
          <p:cNvPr id="46" name="Shape 46"/>
          <p:cNvSpPr txBox="1"/>
          <p:nvPr>
            <p:ph type="title"/>
          </p:nvPr>
        </p:nvSpPr>
        <p:spPr>
          <a:xfrm>
            <a:off x="311700" y="1240275"/>
            <a:ext cx="8520599" cy="1981800"/>
          </a:xfrm>
          <a:prstGeom prst="rect">
            <a:avLst/>
          </a:prstGeom>
        </p:spPr>
        <p:txBody>
          <a:bodyPr anchorCtr="0" anchor="b" bIns="91425" lIns="91425" rIns="91425" tIns="91425"/>
          <a:lstStyle>
            <a:lvl1pPr algn="ctr">
              <a:spcBef>
                <a:spcPts val="0"/>
              </a:spcBef>
              <a:buClr>
                <a:schemeClr val="lt1"/>
              </a:buClr>
              <a:buSzPct val="100000"/>
              <a:defRPr sz="12000">
                <a:solidFill>
                  <a:schemeClr val="lt1"/>
                </a:solidFill>
              </a:defRPr>
            </a:lvl1pPr>
            <a:lvl2pPr algn="ctr">
              <a:spcBef>
                <a:spcPts val="0"/>
              </a:spcBef>
              <a:buClr>
                <a:schemeClr val="lt1"/>
              </a:buClr>
              <a:buSzPct val="100000"/>
              <a:defRPr sz="12000">
                <a:solidFill>
                  <a:schemeClr val="lt1"/>
                </a:solidFill>
              </a:defRPr>
            </a:lvl2pPr>
            <a:lvl3pPr algn="ctr">
              <a:spcBef>
                <a:spcPts val="0"/>
              </a:spcBef>
              <a:buClr>
                <a:schemeClr val="lt1"/>
              </a:buClr>
              <a:buSzPct val="100000"/>
              <a:defRPr sz="12000">
                <a:solidFill>
                  <a:schemeClr val="lt1"/>
                </a:solidFill>
              </a:defRPr>
            </a:lvl3pPr>
            <a:lvl4pPr algn="ctr">
              <a:spcBef>
                <a:spcPts val="0"/>
              </a:spcBef>
              <a:buClr>
                <a:schemeClr val="lt1"/>
              </a:buClr>
              <a:buSzPct val="100000"/>
              <a:defRPr sz="12000">
                <a:solidFill>
                  <a:schemeClr val="lt1"/>
                </a:solidFill>
              </a:defRPr>
            </a:lvl4pPr>
            <a:lvl5pPr algn="ctr">
              <a:spcBef>
                <a:spcPts val="0"/>
              </a:spcBef>
              <a:buClr>
                <a:schemeClr val="lt1"/>
              </a:buClr>
              <a:buSzPct val="100000"/>
              <a:defRPr sz="12000">
                <a:solidFill>
                  <a:schemeClr val="lt1"/>
                </a:solidFill>
              </a:defRPr>
            </a:lvl5pPr>
            <a:lvl6pPr algn="ctr">
              <a:spcBef>
                <a:spcPts val="0"/>
              </a:spcBef>
              <a:buClr>
                <a:schemeClr val="lt1"/>
              </a:buClr>
              <a:buSzPct val="100000"/>
              <a:defRPr sz="12000">
                <a:solidFill>
                  <a:schemeClr val="lt1"/>
                </a:solidFill>
              </a:defRPr>
            </a:lvl6pPr>
            <a:lvl7pPr algn="ctr">
              <a:spcBef>
                <a:spcPts val="0"/>
              </a:spcBef>
              <a:buClr>
                <a:schemeClr val="lt1"/>
              </a:buClr>
              <a:buSzPct val="100000"/>
              <a:defRPr sz="12000">
                <a:solidFill>
                  <a:schemeClr val="lt1"/>
                </a:solidFill>
              </a:defRPr>
            </a:lvl7pPr>
            <a:lvl8pPr algn="ctr">
              <a:spcBef>
                <a:spcPts val="0"/>
              </a:spcBef>
              <a:buClr>
                <a:schemeClr val="lt1"/>
              </a:buClr>
              <a:buSzPct val="100000"/>
              <a:defRPr sz="12000">
                <a:solidFill>
                  <a:schemeClr val="lt1"/>
                </a:solidFill>
              </a:defRPr>
            </a:lvl8pPr>
            <a:lvl9pPr algn="ctr">
              <a:spcBef>
                <a:spcPts val="0"/>
              </a:spcBef>
              <a:buClr>
                <a:schemeClr val="lt1"/>
              </a:buClr>
              <a:buSzPct val="100000"/>
              <a:defRPr sz="12000">
                <a:solidFill>
                  <a:schemeClr val="lt1"/>
                </a:solidFill>
              </a:defRPr>
            </a:lvl9pPr>
          </a:lstStyle>
          <a:p/>
        </p:txBody>
      </p:sp>
      <p:sp>
        <p:nvSpPr>
          <p:cNvPr id="47" name="Shape 47"/>
          <p:cNvSpPr txBox="1"/>
          <p:nvPr>
            <p:ph idx="1" type="body"/>
          </p:nvPr>
        </p:nvSpPr>
        <p:spPr>
          <a:xfrm>
            <a:off x="311700" y="3304625"/>
            <a:ext cx="8520599" cy="1300800"/>
          </a:xfrm>
          <a:prstGeom prst="rect">
            <a:avLst/>
          </a:prstGeom>
        </p:spPr>
        <p:txBody>
          <a:bodyPr anchorCtr="0" anchor="t" bIns="91425" lIns="91425" rIns="91425" tIns="91425"/>
          <a:lstStyle>
            <a:lvl1pPr algn="ctr">
              <a:spcBef>
                <a:spcPts val="0"/>
              </a:spcBef>
              <a:buClr>
                <a:schemeClr val="accent1"/>
              </a:buClr>
              <a:defRPr>
                <a:solidFill>
                  <a:schemeClr val="accent1"/>
                </a:solidFill>
              </a:defRPr>
            </a:lvl1pPr>
            <a:lvl2pPr algn="ctr">
              <a:spcBef>
                <a:spcPts val="0"/>
              </a:spcBef>
              <a:buClr>
                <a:schemeClr val="accent1"/>
              </a:buClr>
              <a:defRPr>
                <a:solidFill>
                  <a:schemeClr val="accent1"/>
                </a:solidFill>
              </a:defRPr>
            </a:lvl2pPr>
            <a:lvl3pPr algn="ctr">
              <a:spcBef>
                <a:spcPts val="0"/>
              </a:spcBef>
              <a:buClr>
                <a:schemeClr val="accent1"/>
              </a:buClr>
              <a:defRPr>
                <a:solidFill>
                  <a:schemeClr val="accent1"/>
                </a:solidFill>
              </a:defRPr>
            </a:lvl3pPr>
            <a:lvl4pPr algn="ctr">
              <a:spcBef>
                <a:spcPts val="0"/>
              </a:spcBef>
              <a:buClr>
                <a:schemeClr val="accent1"/>
              </a:buClr>
              <a:defRPr>
                <a:solidFill>
                  <a:schemeClr val="accent1"/>
                </a:solidFill>
              </a:defRPr>
            </a:lvl4pPr>
            <a:lvl5pPr algn="ctr">
              <a:spcBef>
                <a:spcPts val="0"/>
              </a:spcBef>
              <a:buClr>
                <a:schemeClr val="accent1"/>
              </a:buClr>
              <a:defRPr>
                <a:solidFill>
                  <a:schemeClr val="accent1"/>
                </a:solidFill>
              </a:defRPr>
            </a:lvl5pPr>
            <a:lvl6pPr algn="ctr">
              <a:spcBef>
                <a:spcPts val="0"/>
              </a:spcBef>
              <a:buClr>
                <a:schemeClr val="accent1"/>
              </a:buClr>
              <a:defRPr>
                <a:solidFill>
                  <a:schemeClr val="accent1"/>
                </a:solidFill>
              </a:defRPr>
            </a:lvl6pPr>
            <a:lvl7pPr algn="ctr">
              <a:spcBef>
                <a:spcPts val="0"/>
              </a:spcBef>
              <a:buClr>
                <a:schemeClr val="accent1"/>
              </a:buClr>
              <a:defRPr>
                <a:solidFill>
                  <a:schemeClr val="accent1"/>
                </a:solidFill>
              </a:defRPr>
            </a:lvl7pPr>
            <a:lvl8pPr algn="ctr">
              <a:spcBef>
                <a:spcPts val="0"/>
              </a:spcBef>
              <a:buClr>
                <a:schemeClr val="accent1"/>
              </a:buClr>
              <a:defRPr>
                <a:solidFill>
                  <a:schemeClr val="accent1"/>
                </a:solidFill>
              </a:defRPr>
            </a:lvl8pPr>
            <a:lvl9pPr algn="ctr">
              <a:spcBef>
                <a:spcPts val="0"/>
              </a:spcBef>
              <a:buClr>
                <a:schemeClr val="accent1"/>
              </a:buClr>
              <a:defRPr>
                <a:solidFill>
                  <a:schemeClr val="accent1"/>
                </a:solidFill>
              </a:defRPr>
            </a:lvl9pPr>
          </a:lstStyle>
          <a:p/>
        </p:txBody>
      </p:sp>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9" name="Shape 49"/>
        <p:cNvGrpSpPr/>
        <p:nvPr/>
      </p:nvGrpSpPr>
      <p:grpSpPr>
        <a:xfrm>
          <a:off x="0" y="0"/>
          <a:ext cx="0" cy="0"/>
          <a:chOff x="0" y="0"/>
          <a:chExt cx="0" cy="0"/>
        </a:xfrm>
      </p:grpSpPr>
      <p:sp>
        <p:nvSpPr>
          <p:cNvPr id="50" name="Shape 5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bg>
      <p:bgPr>
        <a:solidFill>
          <a:schemeClr val="dk1"/>
        </a:solidFill>
      </p:bgPr>
    </p:bg>
    <p:spTree>
      <p:nvGrpSpPr>
        <p:cNvPr id="13" name="Shape 13"/>
        <p:cNvGrpSpPr/>
        <p:nvPr/>
      </p:nvGrpSpPr>
      <p:grpSpPr>
        <a:xfrm>
          <a:off x="0" y="0"/>
          <a:ext cx="0" cy="0"/>
          <a:chOff x="0" y="0"/>
          <a:chExt cx="0" cy="0"/>
        </a:xfrm>
      </p:grpSpPr>
      <p:sp>
        <p:nvSpPr>
          <p:cNvPr id="14" name="Shape 14"/>
          <p:cNvSpPr txBox="1"/>
          <p:nvPr>
            <p:ph type="title"/>
          </p:nvPr>
        </p:nvSpPr>
        <p:spPr>
          <a:xfrm>
            <a:off x="2802750" y="802500"/>
            <a:ext cx="3538499" cy="3538499"/>
          </a:xfrm>
          <a:prstGeom prst="rect">
            <a:avLst/>
          </a:prstGeom>
          <a:solidFill>
            <a:srgbClr val="FFFFFF"/>
          </a:solidFill>
        </p:spPr>
        <p:txBody>
          <a:bodyPr anchorCtr="0" anchor="ctr"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5" name="Shape 15"/>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292850"/>
            <a:ext cx="8520599" cy="8009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311700" y="1228675"/>
            <a:ext cx="8520599" cy="33401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292850"/>
            <a:ext cx="8520599" cy="8009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1" type="body"/>
          </p:nvPr>
        </p:nvSpPr>
        <p:spPr>
          <a:xfrm>
            <a:off x="311700" y="1228675"/>
            <a:ext cx="3999899" cy="3340199"/>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3" name="Shape 23"/>
          <p:cNvSpPr txBox="1"/>
          <p:nvPr>
            <p:ph idx="2" type="body"/>
          </p:nvPr>
        </p:nvSpPr>
        <p:spPr>
          <a:xfrm>
            <a:off x="4832400" y="1228675"/>
            <a:ext cx="3999899" cy="3340199"/>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4" name="Shape 2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04800" y="309350"/>
            <a:ext cx="8537700" cy="748200"/>
          </a:xfrm>
          <a:prstGeom prst="rect">
            <a:avLst/>
          </a:prstGeom>
        </p:spPr>
        <p:txBody>
          <a:bodyPr anchorCtr="0" anchor="t" bIns="91425" lIns="91425" rIns="91425" tIns="91425"/>
          <a:lstStyle>
            <a:lvl1pPr>
              <a:spcBef>
                <a:spcPts val="0"/>
              </a:spcBef>
              <a:buSzPct val="100000"/>
              <a:defRPr sz="4000"/>
            </a:lvl1pPr>
            <a:lvl2pPr>
              <a:spcBef>
                <a:spcPts val="0"/>
              </a:spcBef>
              <a:buSzPct val="100000"/>
              <a:defRPr sz="4000"/>
            </a:lvl2pPr>
            <a:lvl3pPr>
              <a:spcBef>
                <a:spcPts val="0"/>
              </a:spcBef>
              <a:buSzPct val="100000"/>
              <a:defRPr sz="4000"/>
            </a:lvl3pPr>
            <a:lvl4pPr>
              <a:spcBef>
                <a:spcPts val="0"/>
              </a:spcBef>
              <a:buSzPct val="100000"/>
              <a:defRPr sz="4000"/>
            </a:lvl4pPr>
            <a:lvl5pPr>
              <a:spcBef>
                <a:spcPts val="0"/>
              </a:spcBef>
              <a:buSzPct val="100000"/>
              <a:defRPr sz="4000"/>
            </a:lvl5pPr>
            <a:lvl6pPr>
              <a:spcBef>
                <a:spcPts val="0"/>
              </a:spcBef>
              <a:buSzPct val="100000"/>
              <a:defRPr sz="4000"/>
            </a:lvl6pPr>
            <a:lvl7pPr>
              <a:spcBef>
                <a:spcPts val="0"/>
              </a:spcBef>
              <a:buSzPct val="100000"/>
              <a:defRPr sz="4000"/>
            </a:lvl7pPr>
            <a:lvl8pPr>
              <a:spcBef>
                <a:spcPts val="0"/>
              </a:spcBef>
              <a:buSzPct val="100000"/>
              <a:defRPr sz="4000"/>
            </a:lvl8pPr>
            <a:lvl9pPr>
              <a:spcBef>
                <a:spcPts val="0"/>
              </a:spcBef>
              <a:buSzPct val="100000"/>
              <a:defRPr sz="4000"/>
            </a:lvl9pPr>
          </a:lstStyle>
          <a:p/>
        </p:txBody>
      </p:sp>
      <p:sp>
        <p:nvSpPr>
          <p:cNvPr id="27" name="Shape 27"/>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3000"/>
            </a:lvl1pPr>
            <a:lvl2pPr>
              <a:spcBef>
                <a:spcPts val="0"/>
              </a:spcBef>
              <a:buSzPct val="100000"/>
              <a:defRPr sz="3000"/>
            </a:lvl2pPr>
            <a:lvl3pPr>
              <a:spcBef>
                <a:spcPts val="0"/>
              </a:spcBef>
              <a:buSzPct val="100000"/>
              <a:defRPr sz="3000"/>
            </a:lvl3pPr>
            <a:lvl4pPr>
              <a:spcBef>
                <a:spcPts val="0"/>
              </a:spcBef>
              <a:buSzPct val="100000"/>
              <a:defRPr sz="3000"/>
            </a:lvl4pPr>
            <a:lvl5pPr>
              <a:spcBef>
                <a:spcPts val="0"/>
              </a:spcBef>
              <a:buSzPct val="100000"/>
              <a:defRPr sz="3000"/>
            </a:lvl5pPr>
            <a:lvl6pPr>
              <a:spcBef>
                <a:spcPts val="0"/>
              </a:spcBef>
              <a:buSzPct val="100000"/>
              <a:defRPr sz="3000"/>
            </a:lvl6pPr>
            <a:lvl7pPr>
              <a:spcBef>
                <a:spcPts val="0"/>
              </a:spcBef>
              <a:buSzPct val="100000"/>
              <a:defRPr sz="3000"/>
            </a:lvl7pPr>
            <a:lvl8pPr>
              <a:spcBef>
                <a:spcPts val="0"/>
              </a:spcBef>
              <a:buSzPct val="100000"/>
              <a:defRPr sz="3000"/>
            </a:lvl8pPr>
            <a:lvl9pPr>
              <a:spcBef>
                <a:spcPts val="0"/>
              </a:spcBef>
              <a:buSzPct val="100000"/>
              <a:defRPr sz="3000"/>
            </a:lvl9pPr>
          </a:lstStyle>
          <a:p/>
        </p:txBody>
      </p:sp>
      <p:sp>
        <p:nvSpPr>
          <p:cNvPr id="30" name="Shape 30"/>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32" name="Shape 32"/>
        <p:cNvGrpSpPr/>
        <p:nvPr/>
      </p:nvGrpSpPr>
      <p:grpSpPr>
        <a:xfrm>
          <a:off x="0" y="0"/>
          <a:ext cx="0" cy="0"/>
          <a:chOff x="0" y="0"/>
          <a:chExt cx="0" cy="0"/>
        </a:xfrm>
      </p:grpSpPr>
      <p:sp>
        <p:nvSpPr>
          <p:cNvPr id="33" name="Shape 33"/>
          <p:cNvSpPr txBox="1"/>
          <p:nvPr>
            <p:ph type="title"/>
          </p:nvPr>
        </p:nvSpPr>
        <p:spPr>
          <a:xfrm>
            <a:off x="490250" y="526350"/>
            <a:ext cx="5618700" cy="4090800"/>
          </a:xfrm>
          <a:prstGeom prst="rect">
            <a:avLst/>
          </a:prstGeom>
        </p:spPr>
        <p:txBody>
          <a:bodyPr anchorCtr="0" anchor="ctr" bIns="91425" lIns="91425" rIns="91425" tIns="91425"/>
          <a:lstStyle>
            <a:lvl1pPr>
              <a:spcBef>
                <a:spcPts val="0"/>
              </a:spcBef>
              <a:buClr>
                <a:schemeClr val="lt1"/>
              </a:buClr>
              <a:buSzPct val="100000"/>
              <a:defRPr sz="6000">
                <a:solidFill>
                  <a:schemeClr val="lt1"/>
                </a:solidFill>
              </a:defRPr>
            </a:lvl1pPr>
            <a:lvl2pPr>
              <a:spcBef>
                <a:spcPts val="0"/>
              </a:spcBef>
              <a:buClr>
                <a:schemeClr val="lt1"/>
              </a:buClr>
              <a:buSzPct val="100000"/>
              <a:defRPr sz="6000">
                <a:solidFill>
                  <a:schemeClr val="lt1"/>
                </a:solidFill>
              </a:defRPr>
            </a:lvl2pPr>
            <a:lvl3pPr>
              <a:spcBef>
                <a:spcPts val="0"/>
              </a:spcBef>
              <a:buClr>
                <a:schemeClr val="lt1"/>
              </a:buClr>
              <a:buSzPct val="100000"/>
              <a:defRPr sz="6000">
                <a:solidFill>
                  <a:schemeClr val="lt1"/>
                </a:solidFill>
              </a:defRPr>
            </a:lvl3pPr>
            <a:lvl4pPr>
              <a:spcBef>
                <a:spcPts val="0"/>
              </a:spcBef>
              <a:buClr>
                <a:schemeClr val="lt1"/>
              </a:buClr>
              <a:buSzPct val="100000"/>
              <a:defRPr sz="6000">
                <a:solidFill>
                  <a:schemeClr val="lt1"/>
                </a:solidFill>
              </a:defRPr>
            </a:lvl4pPr>
            <a:lvl5pPr>
              <a:spcBef>
                <a:spcPts val="0"/>
              </a:spcBef>
              <a:buClr>
                <a:schemeClr val="lt1"/>
              </a:buClr>
              <a:buSzPct val="100000"/>
              <a:defRPr sz="6000">
                <a:solidFill>
                  <a:schemeClr val="lt1"/>
                </a:solidFill>
              </a:defRPr>
            </a:lvl5pPr>
            <a:lvl6pPr>
              <a:spcBef>
                <a:spcPts val="0"/>
              </a:spcBef>
              <a:buClr>
                <a:schemeClr val="lt1"/>
              </a:buClr>
              <a:buSzPct val="100000"/>
              <a:defRPr sz="6000">
                <a:solidFill>
                  <a:schemeClr val="lt1"/>
                </a:solidFill>
              </a:defRPr>
            </a:lvl6pPr>
            <a:lvl7pPr>
              <a:spcBef>
                <a:spcPts val="0"/>
              </a:spcBef>
              <a:buClr>
                <a:schemeClr val="lt1"/>
              </a:buClr>
              <a:buSzPct val="100000"/>
              <a:defRPr sz="6000">
                <a:solidFill>
                  <a:schemeClr val="lt1"/>
                </a:solidFill>
              </a:defRPr>
            </a:lvl7pPr>
            <a:lvl8pPr>
              <a:spcBef>
                <a:spcPts val="0"/>
              </a:spcBef>
              <a:buClr>
                <a:schemeClr val="lt1"/>
              </a:buClr>
              <a:buSzPct val="100000"/>
              <a:defRPr sz="6000">
                <a:solidFill>
                  <a:schemeClr val="lt1"/>
                </a:solidFill>
              </a:defRPr>
            </a:lvl8pPr>
            <a:lvl9pPr>
              <a:spcBef>
                <a:spcPts val="0"/>
              </a:spcBef>
              <a:buClr>
                <a:schemeClr val="lt1"/>
              </a:buClr>
              <a:buSzPct val="100000"/>
              <a:defRPr sz="6000">
                <a:solidFill>
                  <a:schemeClr val="lt1"/>
                </a:solidFill>
              </a:defRPr>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4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cxnSp>
        <p:nvCxnSpPr>
          <p:cNvPr id="37" name="Shape 37"/>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8" name="Shape 38"/>
          <p:cNvSpPr txBox="1"/>
          <p:nvPr>
            <p:ph type="title"/>
          </p:nvPr>
        </p:nvSpPr>
        <p:spPr>
          <a:xfrm>
            <a:off x="265500" y="1081400"/>
            <a:ext cx="4045199" cy="1710300"/>
          </a:xfrm>
          <a:prstGeom prst="rect">
            <a:avLst/>
          </a:prstGeom>
        </p:spPr>
        <p:txBody>
          <a:bodyPr anchorCtr="0" anchor="b" bIns="91425" lIns="91425" rIns="91425" tIns="91425"/>
          <a:lstStyle>
            <a:lvl1pPr algn="ctr">
              <a:spcBef>
                <a:spcPts val="0"/>
              </a:spcBef>
              <a:buSzPct val="100000"/>
              <a:defRPr sz="5400"/>
            </a:lvl1pPr>
            <a:lvl2pPr algn="ctr">
              <a:spcBef>
                <a:spcPts val="0"/>
              </a:spcBef>
              <a:buSzPct val="100000"/>
              <a:defRPr sz="5400"/>
            </a:lvl2pPr>
            <a:lvl3pPr algn="ctr">
              <a:spcBef>
                <a:spcPts val="0"/>
              </a:spcBef>
              <a:buSzPct val="100000"/>
              <a:defRPr sz="5400"/>
            </a:lvl3pPr>
            <a:lvl4pPr algn="ctr">
              <a:spcBef>
                <a:spcPts val="0"/>
              </a:spcBef>
              <a:buSzPct val="100000"/>
              <a:defRPr sz="5400"/>
            </a:lvl4pPr>
            <a:lvl5pPr algn="ctr">
              <a:spcBef>
                <a:spcPts val="0"/>
              </a:spcBef>
              <a:buSzPct val="100000"/>
              <a:defRPr sz="5400"/>
            </a:lvl5pPr>
            <a:lvl6pPr algn="ctr">
              <a:spcBef>
                <a:spcPts val="0"/>
              </a:spcBef>
              <a:buSzPct val="100000"/>
              <a:defRPr sz="5400"/>
            </a:lvl6pPr>
            <a:lvl7pPr algn="ctr">
              <a:spcBef>
                <a:spcPts val="0"/>
              </a:spcBef>
              <a:buSzPct val="100000"/>
              <a:defRPr sz="5400"/>
            </a:lvl7pPr>
            <a:lvl8pPr algn="ctr">
              <a:spcBef>
                <a:spcPts val="0"/>
              </a:spcBef>
              <a:buSzPct val="100000"/>
              <a:defRPr sz="5400"/>
            </a:lvl8pPr>
            <a:lvl9pPr algn="ctr">
              <a:spcBef>
                <a:spcPts val="0"/>
              </a:spcBef>
              <a:buSzPct val="100000"/>
              <a:defRPr sz="5400"/>
            </a:lvl9pPr>
          </a:lstStyle>
          <a:p/>
        </p:txBody>
      </p:sp>
      <p:sp>
        <p:nvSpPr>
          <p:cNvPr id="39" name="Shape 39"/>
          <p:cNvSpPr txBox="1"/>
          <p:nvPr>
            <p:ph idx="1" type="subTitle"/>
          </p:nvPr>
        </p:nvSpPr>
        <p:spPr>
          <a:xfrm>
            <a:off x="265500" y="2845222"/>
            <a:ext cx="4045199" cy="1345500"/>
          </a:xfrm>
          <a:prstGeom prst="rect">
            <a:avLst/>
          </a:prstGeom>
        </p:spPr>
        <p:txBody>
          <a:bodyPr anchorCtr="0" anchor="t" bIns="91425" lIns="91425" rIns="91425" tIns="91425"/>
          <a:lstStyle>
            <a:lvl1pPr algn="ctr">
              <a:lnSpc>
                <a:spcPct val="100000"/>
              </a:lnSpc>
              <a:spcBef>
                <a:spcPts val="0"/>
              </a:spcBef>
              <a:spcAft>
                <a:spcPts val="0"/>
              </a:spcAft>
              <a:buNone/>
              <a:defRPr/>
            </a:lvl1pPr>
            <a:lvl2pPr algn="ctr">
              <a:lnSpc>
                <a:spcPct val="100000"/>
              </a:lnSpc>
              <a:spcBef>
                <a:spcPts val="0"/>
              </a:spcBef>
              <a:spcAft>
                <a:spcPts val="0"/>
              </a:spcAft>
              <a:buSzPct val="100000"/>
              <a:buNone/>
              <a:defRPr sz="1800"/>
            </a:lvl2pPr>
            <a:lvl3pPr algn="ctr">
              <a:lnSpc>
                <a:spcPct val="100000"/>
              </a:lnSpc>
              <a:spcBef>
                <a:spcPts val="0"/>
              </a:spcBef>
              <a:spcAft>
                <a:spcPts val="0"/>
              </a:spcAft>
              <a:buSzPct val="100000"/>
              <a:buNone/>
              <a:defRPr sz="1800"/>
            </a:lvl3pPr>
            <a:lvl4pPr algn="ctr">
              <a:lnSpc>
                <a:spcPct val="100000"/>
              </a:lnSpc>
              <a:spcBef>
                <a:spcPts val="0"/>
              </a:spcBef>
              <a:spcAft>
                <a:spcPts val="0"/>
              </a:spcAft>
              <a:buSzPct val="100000"/>
              <a:buNone/>
              <a:defRPr sz="1800"/>
            </a:lvl4pPr>
            <a:lvl5pPr algn="ctr">
              <a:lnSpc>
                <a:spcPct val="100000"/>
              </a:lnSpc>
              <a:spcBef>
                <a:spcPts val="0"/>
              </a:spcBef>
              <a:spcAft>
                <a:spcPts val="0"/>
              </a:spcAft>
              <a:buSzPct val="100000"/>
              <a:buNone/>
              <a:defRPr sz="1800"/>
            </a:lvl5pPr>
            <a:lvl6pPr algn="ctr">
              <a:lnSpc>
                <a:spcPct val="100000"/>
              </a:lnSpc>
              <a:spcBef>
                <a:spcPts val="0"/>
              </a:spcBef>
              <a:spcAft>
                <a:spcPts val="0"/>
              </a:spcAft>
              <a:buSzPct val="100000"/>
              <a:buNone/>
              <a:defRPr sz="1800"/>
            </a:lvl6pPr>
            <a:lvl7pPr algn="ctr">
              <a:lnSpc>
                <a:spcPct val="100000"/>
              </a:lnSpc>
              <a:spcBef>
                <a:spcPts val="0"/>
              </a:spcBef>
              <a:spcAft>
                <a:spcPts val="0"/>
              </a:spcAft>
              <a:buSzPct val="100000"/>
              <a:buNone/>
              <a:defRPr sz="1800"/>
            </a:lvl7pPr>
            <a:lvl8pPr algn="ctr">
              <a:lnSpc>
                <a:spcPct val="100000"/>
              </a:lnSpc>
              <a:spcBef>
                <a:spcPts val="0"/>
              </a:spcBef>
              <a:spcAft>
                <a:spcPts val="0"/>
              </a:spcAft>
              <a:buSzPct val="100000"/>
              <a:buNone/>
              <a:defRPr sz="1800"/>
            </a:lvl8pPr>
            <a:lvl9pPr algn="ctr">
              <a:lnSpc>
                <a:spcPct val="100000"/>
              </a:lnSpc>
              <a:spcBef>
                <a:spcPts val="0"/>
              </a:spcBef>
              <a:spcAft>
                <a:spcPts val="0"/>
              </a:spcAft>
              <a:buSzPct val="100000"/>
              <a:buNone/>
              <a:defRPr sz="1800"/>
            </a:lvl9pPr>
          </a:lstStyle>
          <a:p/>
        </p:txBody>
      </p:sp>
      <p:sp>
        <p:nvSpPr>
          <p:cNvPr id="40" name="Shape 40"/>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accent1"/>
              </a:buClr>
              <a:defRPr>
                <a:solidFill>
                  <a:schemeClr val="accent1"/>
                </a:solidFill>
              </a:defRPr>
            </a:lvl1pPr>
            <a:lvl2pPr>
              <a:spcBef>
                <a:spcPts val="0"/>
              </a:spcBef>
              <a:buClr>
                <a:schemeClr val="accent1"/>
              </a:buClr>
              <a:defRPr>
                <a:solidFill>
                  <a:schemeClr val="accent1"/>
                </a:solidFill>
              </a:defRPr>
            </a:lvl2pPr>
            <a:lvl3pPr>
              <a:spcBef>
                <a:spcPts val="0"/>
              </a:spcBef>
              <a:buClr>
                <a:schemeClr val="accent1"/>
              </a:buClr>
              <a:defRPr>
                <a:solidFill>
                  <a:schemeClr val="accent1"/>
                </a:solidFill>
              </a:defRPr>
            </a:lvl3pPr>
            <a:lvl4pPr>
              <a:spcBef>
                <a:spcPts val="0"/>
              </a:spcBef>
              <a:buClr>
                <a:schemeClr val="accent1"/>
              </a:buClr>
              <a:defRPr>
                <a:solidFill>
                  <a:schemeClr val="accent1"/>
                </a:solidFill>
              </a:defRPr>
            </a:lvl4pPr>
            <a:lvl5pPr>
              <a:spcBef>
                <a:spcPts val="0"/>
              </a:spcBef>
              <a:buClr>
                <a:schemeClr val="accent1"/>
              </a:buClr>
              <a:defRPr>
                <a:solidFill>
                  <a:schemeClr val="accent1"/>
                </a:solidFill>
              </a:defRPr>
            </a:lvl5pPr>
            <a:lvl6pPr>
              <a:spcBef>
                <a:spcPts val="0"/>
              </a:spcBef>
              <a:buClr>
                <a:schemeClr val="accent1"/>
              </a:buClr>
              <a:defRPr>
                <a:solidFill>
                  <a:schemeClr val="accent1"/>
                </a:solidFill>
              </a:defRPr>
            </a:lvl6pPr>
            <a:lvl7pPr>
              <a:spcBef>
                <a:spcPts val="0"/>
              </a:spcBef>
              <a:buClr>
                <a:schemeClr val="accent1"/>
              </a:buClr>
              <a:defRPr>
                <a:solidFill>
                  <a:schemeClr val="accent1"/>
                </a:solidFill>
              </a:defRPr>
            </a:lvl7pPr>
            <a:lvl8pPr>
              <a:spcBef>
                <a:spcPts val="0"/>
              </a:spcBef>
              <a:buClr>
                <a:schemeClr val="accent1"/>
              </a:buClr>
              <a:defRPr>
                <a:solidFill>
                  <a:schemeClr val="accent1"/>
                </a:solidFill>
              </a:defRPr>
            </a:lvl8pPr>
            <a:lvl9pPr>
              <a:spcBef>
                <a:spcPts val="0"/>
              </a:spcBef>
              <a:buClr>
                <a:schemeClr val="accent1"/>
              </a:buClr>
              <a:defRPr>
                <a:solidFill>
                  <a:schemeClr val="accent1"/>
                </a:solidFill>
              </a:defRPr>
            </a:lvl9pPr>
          </a:lstStyle>
          <a:p/>
        </p:txBody>
      </p:sp>
      <p:sp>
        <p:nvSpPr>
          <p:cNvPr id="41" name="Shape 4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2" name="Shape 42"/>
        <p:cNvGrpSpPr/>
        <p:nvPr/>
      </p:nvGrpSpPr>
      <p:grpSpPr>
        <a:xfrm>
          <a:off x="0" y="0"/>
          <a:ext cx="0" cy="0"/>
          <a:chOff x="0" y="0"/>
          <a:chExt cx="0" cy="0"/>
        </a:xfrm>
      </p:grpSpPr>
      <p:sp>
        <p:nvSpPr>
          <p:cNvPr id="43" name="Shape 43"/>
          <p:cNvSpPr txBox="1"/>
          <p:nvPr>
            <p:ph idx="1" type="body"/>
          </p:nvPr>
        </p:nvSpPr>
        <p:spPr>
          <a:xfrm>
            <a:off x="319500" y="4230575"/>
            <a:ext cx="5998800" cy="598799"/>
          </a:xfrm>
          <a:prstGeom prst="rect">
            <a:avLst/>
          </a:prstGeom>
        </p:spPr>
        <p:txBody>
          <a:bodyPr anchorCtr="0" anchor="ctr" bIns="91425" lIns="91425" rIns="91425" tIns="91425"/>
          <a:lstStyle>
            <a:lvl1pPr>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4" name="Shape 4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292850"/>
            <a:ext cx="8520599" cy="800999"/>
          </a:xfrm>
          <a:prstGeom prst="rect">
            <a:avLst/>
          </a:prstGeom>
          <a:noFill/>
          <a:ln>
            <a:noFill/>
          </a:ln>
        </p:spPr>
        <p:txBody>
          <a:bodyPr anchorCtr="0" anchor="t" bIns="91425" lIns="91425" rIns="91425" tIns="91425"/>
          <a:lstStyle>
            <a:lvl1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6" name="Shape 6"/>
          <p:cNvSpPr txBox="1"/>
          <p:nvPr>
            <p:ph idx="1" type="body"/>
          </p:nvPr>
        </p:nvSpPr>
        <p:spPr>
          <a:xfrm>
            <a:off x="311700" y="1228675"/>
            <a:ext cx="8520599" cy="3340199"/>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0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08.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06.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05.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0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x="0" y="0"/>
          <a:ext cx="0" cy="0"/>
          <a:chOff x="0" y="0"/>
          <a:chExt cx="0" cy="0"/>
        </a:xfrm>
      </p:grpSpPr>
      <p:sp>
        <p:nvSpPr>
          <p:cNvPr id="52" name="Shape 52"/>
          <p:cNvSpPr txBox="1"/>
          <p:nvPr>
            <p:ph type="ctrTitle"/>
          </p:nvPr>
        </p:nvSpPr>
        <p:spPr>
          <a:xfrm>
            <a:off x="311700" y="392150"/>
            <a:ext cx="8520599" cy="2690399"/>
          </a:xfrm>
          <a:prstGeom prst="rect">
            <a:avLst/>
          </a:prstGeom>
        </p:spPr>
        <p:txBody>
          <a:bodyPr anchorCtr="0" anchor="ctr" bIns="91425" lIns="91425" rIns="91425" tIns="91425">
            <a:noAutofit/>
          </a:bodyPr>
          <a:lstStyle/>
          <a:p>
            <a:pPr>
              <a:spcBef>
                <a:spcPts val="0"/>
              </a:spcBef>
              <a:buNone/>
            </a:pPr>
            <a:r>
              <a:rPr lang="en"/>
              <a:t>Speed Book Talks</a:t>
            </a:r>
          </a:p>
        </p:txBody>
      </p:sp>
      <p:sp>
        <p:nvSpPr>
          <p:cNvPr id="53" name="Shape 53"/>
          <p:cNvSpPr txBox="1"/>
          <p:nvPr>
            <p:ph idx="1" type="subTitle"/>
          </p:nvPr>
        </p:nvSpPr>
        <p:spPr>
          <a:xfrm>
            <a:off x="311700" y="3890400"/>
            <a:ext cx="8520599" cy="706200"/>
          </a:xfrm>
          <a:prstGeom prst="rect">
            <a:avLst/>
          </a:prstGeom>
        </p:spPr>
        <p:txBody>
          <a:bodyPr anchorCtr="0" anchor="ctr" bIns="91425" lIns="91425" rIns="91425" tIns="91425">
            <a:noAutofit/>
          </a:bodyPr>
          <a:lstStyle/>
          <a:p>
            <a:pPr>
              <a:spcBef>
                <a:spcPts val="0"/>
              </a:spcBef>
              <a:buNone/>
            </a:pPr>
            <a:r>
              <a:rPr lang="en"/>
              <a:t>Mrs. Miller’s Favs.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292850"/>
            <a:ext cx="8520599" cy="800999"/>
          </a:xfrm>
          <a:prstGeom prst="rect">
            <a:avLst/>
          </a:prstGeom>
        </p:spPr>
        <p:txBody>
          <a:bodyPr anchorCtr="0" anchor="t" bIns="91425" lIns="91425" rIns="91425" tIns="91425">
            <a:noAutofit/>
          </a:bodyPr>
          <a:lstStyle/>
          <a:p>
            <a:pPr lvl="0" rtl="0">
              <a:spcBef>
                <a:spcPts val="0"/>
              </a:spcBef>
              <a:buNone/>
            </a:pPr>
            <a:r>
              <a:rPr lang="en"/>
              <a:t>Romance</a:t>
            </a:r>
          </a:p>
        </p:txBody>
      </p:sp>
      <p:sp>
        <p:nvSpPr>
          <p:cNvPr id="111" name="Shape 111"/>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spcBef>
                <a:spcPts val="0"/>
              </a:spcBef>
              <a:buNone/>
            </a:pPr>
            <a:r>
              <a:rPr lang="en">
                <a:solidFill>
                  <a:srgbClr val="6A6A6A"/>
                </a:solidFill>
                <a:highlight>
                  <a:srgbClr val="FFFFFF"/>
                </a:highlight>
              </a:rPr>
              <a:t>These novels focus on relationships above all else, usually the romantic relationship between 2 (or more) people.</a:t>
            </a:r>
          </a:p>
          <a:p>
            <a:pPr lvl="0" rtl="0">
              <a:spcBef>
                <a:spcPts val="0"/>
              </a:spcBef>
              <a:buNone/>
            </a:pPr>
            <a:r>
              <a:rPr lang="en" sz="3500">
                <a:latin typeface="Amatic SC"/>
                <a:ea typeface="Amatic SC"/>
                <a:cs typeface="Amatic SC"/>
                <a:sym typeface="Amatic SC"/>
              </a:rPr>
              <a:t>Every Day by David Levithan</a:t>
            </a:r>
          </a:p>
          <a:p>
            <a:pPr lvl="0" rtl="0">
              <a:spcBef>
                <a:spcPts val="0"/>
              </a:spcBef>
              <a:buNone/>
            </a:pPr>
            <a:r>
              <a:rPr lang="en" sz="3500">
                <a:latin typeface="Amatic SC"/>
                <a:ea typeface="Amatic SC"/>
                <a:cs typeface="Amatic SC"/>
                <a:sym typeface="Amatic SC"/>
              </a:rPr>
              <a:t>Anna and the French Kiss by Stephanie Perkins</a:t>
            </a:r>
          </a:p>
          <a:p>
            <a:pPr lvl="0" rtl="0">
              <a:spcBef>
                <a:spcPts val="0"/>
              </a:spcBef>
              <a:buNone/>
            </a:pPr>
            <a:r>
              <a:rPr lang="en" sz="3500">
                <a:latin typeface="Amatic SC"/>
                <a:ea typeface="Amatic SC"/>
                <a:cs typeface="Amatic SC"/>
                <a:sym typeface="Amatic SC"/>
              </a:rPr>
              <a:t>If I stay by Gayle Forman</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311700" y="292850"/>
            <a:ext cx="8520599" cy="800999"/>
          </a:xfrm>
          <a:prstGeom prst="rect">
            <a:avLst/>
          </a:prstGeom>
        </p:spPr>
        <p:txBody>
          <a:bodyPr anchorCtr="0" anchor="t" bIns="91425" lIns="91425" rIns="91425" tIns="91425">
            <a:noAutofit/>
          </a:bodyPr>
          <a:lstStyle/>
          <a:p>
            <a:pPr lvl="0" rtl="0">
              <a:spcBef>
                <a:spcPts val="0"/>
              </a:spcBef>
              <a:buNone/>
            </a:pPr>
            <a:r>
              <a:rPr lang="en"/>
              <a:t>Every Day by David Levithan</a:t>
            </a:r>
          </a:p>
        </p:txBody>
      </p:sp>
      <p:sp>
        <p:nvSpPr>
          <p:cNvPr id="117" name="Shape 117"/>
          <p:cNvSpPr txBox="1"/>
          <p:nvPr>
            <p:ph idx="1" type="body"/>
          </p:nvPr>
        </p:nvSpPr>
        <p:spPr>
          <a:xfrm>
            <a:off x="4413600" y="1196700"/>
            <a:ext cx="4418700" cy="3792599"/>
          </a:xfrm>
          <a:prstGeom prst="rect">
            <a:avLst/>
          </a:prstGeom>
        </p:spPr>
        <p:txBody>
          <a:bodyPr anchorCtr="0" anchor="t" bIns="91425" lIns="91425" rIns="91425" tIns="91425">
            <a:noAutofit/>
          </a:bodyPr>
          <a:lstStyle/>
          <a:p>
            <a:pPr rtl="0">
              <a:lnSpc>
                <a:spcPct val="125454"/>
              </a:lnSpc>
              <a:spcBef>
                <a:spcPts val="0"/>
              </a:spcBef>
              <a:spcAft>
                <a:spcPts val="0"/>
              </a:spcAft>
              <a:buNone/>
            </a:pPr>
            <a:r>
              <a:rPr lang="en">
                <a:solidFill>
                  <a:srgbClr val="181818"/>
                </a:solidFill>
                <a:highlight>
                  <a:srgbClr val="FFFFFF"/>
                </a:highlight>
              </a:rPr>
              <a:t>Every day a different body. Every day a different life. </a:t>
            </a:r>
          </a:p>
          <a:p>
            <a:pPr rtl="0">
              <a:spcBef>
                <a:spcPts val="0"/>
              </a:spcBef>
              <a:spcAft>
                <a:spcPts val="0"/>
              </a:spcAft>
              <a:buNone/>
            </a:pPr>
            <a:r>
              <a:rPr lang="en">
                <a:solidFill>
                  <a:srgbClr val="181818"/>
                </a:solidFill>
                <a:highlight>
                  <a:srgbClr val="FFFFFF"/>
                </a:highlight>
              </a:rPr>
              <a:t>There’s never any warning about where it will be or who it will be. A has made peace with that, even established guidelines by which to live: Never get too attached. Avoid being noticed. </a:t>
            </a:r>
          </a:p>
          <a:p>
            <a:pPr rtl="0">
              <a:spcBef>
                <a:spcPts val="0"/>
              </a:spcBef>
              <a:spcAft>
                <a:spcPts val="0"/>
              </a:spcAft>
              <a:buNone/>
            </a:pPr>
            <a:r>
              <a:t/>
            </a:r>
            <a:endParaRPr>
              <a:solidFill>
                <a:srgbClr val="181818"/>
              </a:solidFill>
              <a:highlight>
                <a:srgbClr val="FFFFFF"/>
              </a:highlight>
            </a:endParaRPr>
          </a:p>
          <a:p>
            <a:pPr rtl="0">
              <a:spcBef>
                <a:spcPts val="0"/>
              </a:spcBef>
              <a:spcAft>
                <a:spcPts val="0"/>
              </a:spcAft>
              <a:buNone/>
            </a:pPr>
            <a:r>
              <a:rPr lang="en">
                <a:solidFill>
                  <a:srgbClr val="181818"/>
                </a:solidFill>
                <a:highlight>
                  <a:srgbClr val="FFFFFF"/>
                </a:highlight>
              </a:rPr>
              <a:t>Do not interfere.</a:t>
            </a:r>
          </a:p>
          <a:p>
            <a:pPr lvl="0" rtl="0">
              <a:spcBef>
                <a:spcPts val="0"/>
              </a:spcBef>
              <a:buNone/>
            </a:pPr>
            <a:r>
              <a:rPr lang="en">
                <a:solidFill>
                  <a:srgbClr val="181818"/>
                </a:solidFill>
                <a:highlight>
                  <a:srgbClr val="FFFFFF"/>
                </a:highlight>
              </a:rPr>
              <a:t> </a:t>
            </a:r>
          </a:p>
        </p:txBody>
      </p:sp>
      <p:pic>
        <p:nvPicPr>
          <p:cNvPr id="118" name="Shape 118"/>
          <p:cNvPicPr preferRelativeResize="0"/>
          <p:nvPr/>
        </p:nvPicPr>
        <p:blipFill>
          <a:blip r:embed="rId3">
            <a:alphaModFix/>
          </a:blip>
          <a:stretch>
            <a:fillRect/>
          </a:stretch>
        </p:blipFill>
        <p:spPr>
          <a:xfrm>
            <a:off x="701100" y="1196700"/>
            <a:ext cx="2543015" cy="37926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311700" y="292850"/>
            <a:ext cx="8520599" cy="800999"/>
          </a:xfrm>
          <a:prstGeom prst="rect">
            <a:avLst/>
          </a:prstGeom>
        </p:spPr>
        <p:txBody>
          <a:bodyPr anchorCtr="0" anchor="t" bIns="91425" lIns="91425" rIns="91425" tIns="91425">
            <a:noAutofit/>
          </a:bodyPr>
          <a:lstStyle/>
          <a:p>
            <a:pPr lvl="0" rtl="0">
              <a:spcBef>
                <a:spcPts val="0"/>
              </a:spcBef>
              <a:buNone/>
            </a:pPr>
            <a:r>
              <a:rPr lang="en"/>
              <a:t>Action and Suspense</a:t>
            </a:r>
          </a:p>
        </p:txBody>
      </p:sp>
      <p:sp>
        <p:nvSpPr>
          <p:cNvPr id="124" name="Shape 124"/>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spcBef>
                <a:spcPts val="0"/>
              </a:spcBef>
              <a:buNone/>
            </a:pPr>
            <a:r>
              <a:rPr lang="en">
                <a:solidFill>
                  <a:srgbClr val="6A6A6A"/>
                </a:solidFill>
                <a:highlight>
                  <a:srgbClr val="FFFFFF"/>
                </a:highlight>
              </a:rPr>
              <a:t>These novels focus on suspense action. They are driven by plot. </a:t>
            </a:r>
          </a:p>
          <a:p>
            <a:pPr lvl="0" rtl="0">
              <a:spcBef>
                <a:spcPts val="0"/>
              </a:spcBef>
              <a:buNone/>
            </a:pPr>
            <a:r>
              <a:rPr lang="en" sz="3500">
                <a:latin typeface="Amatic SC"/>
                <a:ea typeface="Amatic SC"/>
                <a:cs typeface="Amatic SC"/>
                <a:sym typeface="Amatic SC"/>
              </a:rPr>
              <a:t>Ranger’s Apprentice Novels by John A. Flanagan</a:t>
            </a:r>
          </a:p>
          <a:p>
            <a:pPr lvl="0" rtl="0">
              <a:spcBef>
                <a:spcPts val="0"/>
              </a:spcBef>
              <a:buNone/>
            </a:pPr>
            <a:r>
              <a:rPr lang="en" sz="3500">
                <a:latin typeface="Amatic SC"/>
                <a:ea typeface="Amatic SC"/>
                <a:cs typeface="Amatic SC"/>
                <a:sym typeface="Amatic SC"/>
              </a:rPr>
              <a:t>Divergent by Veronica Roth</a:t>
            </a:r>
          </a:p>
          <a:p>
            <a:pPr lvl="0" rtl="0">
              <a:spcBef>
                <a:spcPts val="0"/>
              </a:spcBef>
              <a:buNone/>
            </a:pPr>
            <a:r>
              <a:rPr lang="en" sz="3500">
                <a:latin typeface="Amatic SC"/>
                <a:ea typeface="Amatic SC"/>
                <a:cs typeface="Amatic SC"/>
                <a:sym typeface="Amatic SC"/>
              </a:rPr>
              <a:t>Jurassic Park by Michael Crichton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311700" y="292850"/>
            <a:ext cx="8520599" cy="800999"/>
          </a:xfrm>
          <a:prstGeom prst="rect">
            <a:avLst/>
          </a:prstGeom>
        </p:spPr>
        <p:txBody>
          <a:bodyPr anchorCtr="0" anchor="t" bIns="91425" lIns="91425" rIns="91425" tIns="91425">
            <a:noAutofit/>
          </a:bodyPr>
          <a:lstStyle/>
          <a:p>
            <a:pPr lvl="0" rtl="0">
              <a:spcBef>
                <a:spcPts val="0"/>
              </a:spcBef>
              <a:buNone/>
            </a:pPr>
            <a:r>
              <a:rPr lang="en"/>
              <a:t>Divergent by Veronica Roth</a:t>
            </a:r>
          </a:p>
        </p:txBody>
      </p:sp>
      <p:sp>
        <p:nvSpPr>
          <p:cNvPr id="130" name="Shape 130"/>
          <p:cNvSpPr txBox="1"/>
          <p:nvPr>
            <p:ph idx="1" type="body"/>
          </p:nvPr>
        </p:nvSpPr>
        <p:spPr>
          <a:xfrm>
            <a:off x="4413600" y="1196650"/>
            <a:ext cx="4418700" cy="3792599"/>
          </a:xfrm>
          <a:prstGeom prst="rect">
            <a:avLst/>
          </a:prstGeom>
        </p:spPr>
        <p:txBody>
          <a:bodyPr anchorCtr="0" anchor="t" bIns="91425" lIns="91425" rIns="91425" tIns="91425">
            <a:noAutofit/>
          </a:bodyPr>
          <a:lstStyle/>
          <a:p>
            <a:pPr rtl="0">
              <a:spcBef>
                <a:spcPts val="0"/>
              </a:spcBef>
              <a:spcAft>
                <a:spcPts val="0"/>
              </a:spcAft>
              <a:buNone/>
            </a:pPr>
            <a:r>
              <a:rPr lang="en">
                <a:solidFill>
                  <a:srgbClr val="181818"/>
                </a:solidFill>
                <a:highlight>
                  <a:srgbClr val="FFFFFF"/>
                </a:highlight>
              </a:rPr>
              <a:t>In Beatrice Prior's world, society is divided into five factions—Candor, Abnegation, Dauntless, Amity, and Erudite. </a:t>
            </a:r>
          </a:p>
          <a:p>
            <a:pPr rtl="0">
              <a:spcBef>
                <a:spcPts val="0"/>
              </a:spcBef>
              <a:spcAft>
                <a:spcPts val="0"/>
              </a:spcAft>
              <a:buNone/>
            </a:pPr>
            <a:r>
              <a:t/>
            </a:r>
            <a:endParaRPr>
              <a:solidFill>
                <a:srgbClr val="181818"/>
              </a:solidFill>
              <a:highlight>
                <a:srgbClr val="FFFFFF"/>
              </a:highlight>
            </a:endParaRPr>
          </a:p>
          <a:p>
            <a:pPr lvl="0" rtl="0">
              <a:spcBef>
                <a:spcPts val="0"/>
              </a:spcBef>
              <a:spcAft>
                <a:spcPts val="0"/>
              </a:spcAft>
              <a:buNone/>
            </a:pPr>
            <a:r>
              <a:rPr lang="en">
                <a:solidFill>
                  <a:srgbClr val="181818"/>
                </a:solidFill>
                <a:highlight>
                  <a:srgbClr val="FFFFFF"/>
                </a:highlight>
              </a:rPr>
              <a:t>For Beatrice, the decision is between staying with her family and being who she really is—she can't have both. </a:t>
            </a:r>
          </a:p>
          <a:p>
            <a:pPr lvl="0" rtl="0">
              <a:spcBef>
                <a:spcPts val="0"/>
              </a:spcBef>
              <a:buNone/>
            </a:pPr>
            <a:r>
              <a:rPr lang="en">
                <a:solidFill>
                  <a:srgbClr val="181818"/>
                </a:solidFill>
                <a:highlight>
                  <a:srgbClr val="FFFFFF"/>
                </a:highlight>
              </a:rPr>
              <a:t> </a:t>
            </a:r>
          </a:p>
        </p:txBody>
      </p:sp>
      <p:pic>
        <p:nvPicPr>
          <p:cNvPr id="131" name="Shape 131"/>
          <p:cNvPicPr preferRelativeResize="0"/>
          <p:nvPr/>
        </p:nvPicPr>
        <p:blipFill>
          <a:blip r:embed="rId3">
            <a:alphaModFix/>
          </a:blip>
          <a:stretch>
            <a:fillRect/>
          </a:stretch>
        </p:blipFill>
        <p:spPr>
          <a:xfrm>
            <a:off x="998949" y="1093850"/>
            <a:ext cx="2519330" cy="3792601"/>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311700" y="292850"/>
            <a:ext cx="8520599" cy="800999"/>
          </a:xfrm>
          <a:prstGeom prst="rect">
            <a:avLst/>
          </a:prstGeom>
        </p:spPr>
        <p:txBody>
          <a:bodyPr anchorCtr="0" anchor="t" bIns="91425" lIns="91425" rIns="91425" tIns="91425">
            <a:noAutofit/>
          </a:bodyPr>
          <a:lstStyle/>
          <a:p>
            <a:pPr lvl="0" rtl="0">
              <a:spcBef>
                <a:spcPts val="0"/>
              </a:spcBef>
              <a:buNone/>
            </a:pPr>
            <a:r>
              <a:rPr lang="en"/>
              <a:t>Steampunk</a:t>
            </a:r>
          </a:p>
        </p:txBody>
      </p:sp>
      <p:sp>
        <p:nvSpPr>
          <p:cNvPr id="137" name="Shape 137"/>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spcBef>
                <a:spcPts val="0"/>
              </a:spcBef>
              <a:buNone/>
            </a:pPr>
            <a:r>
              <a:rPr lang="en">
                <a:solidFill>
                  <a:srgbClr val="222222"/>
                </a:solidFill>
                <a:highlight>
                  <a:srgbClr val="FFFFFF"/>
                </a:highlight>
              </a:rPr>
              <a:t>A genre of science fiction that typically features machinery rather than advanced technology, often set in the past. </a:t>
            </a:r>
          </a:p>
          <a:p>
            <a:pPr lvl="0" rtl="0">
              <a:spcBef>
                <a:spcPts val="0"/>
              </a:spcBef>
              <a:buNone/>
            </a:pPr>
            <a:r>
              <a:rPr lang="en" sz="3500">
                <a:latin typeface="Amatic SC"/>
                <a:ea typeface="Amatic SC"/>
                <a:cs typeface="Amatic SC"/>
                <a:sym typeface="Amatic SC"/>
              </a:rPr>
              <a:t>Leviathan by Scott Westerfeld</a:t>
            </a:r>
          </a:p>
          <a:p>
            <a:pPr lvl="0" rtl="0">
              <a:spcBef>
                <a:spcPts val="0"/>
              </a:spcBef>
              <a:buNone/>
            </a:pPr>
            <a:r>
              <a:rPr lang="en" sz="3500">
                <a:latin typeface="Amatic SC"/>
                <a:ea typeface="Amatic SC"/>
                <a:cs typeface="Amatic SC"/>
                <a:sym typeface="Amatic SC"/>
              </a:rPr>
              <a:t>Etiquette Espionage by Gail Carriger</a:t>
            </a:r>
          </a:p>
          <a:p>
            <a:pPr lvl="0" rtl="0">
              <a:spcBef>
                <a:spcPts val="0"/>
              </a:spcBef>
              <a:buNone/>
            </a:pPr>
            <a:r>
              <a:rPr lang="en" sz="3500">
                <a:latin typeface="Amatic SC"/>
                <a:ea typeface="Amatic SC"/>
                <a:cs typeface="Amatic SC"/>
                <a:sym typeface="Amatic SC"/>
              </a:rPr>
              <a:t>Cinder by Marissa Meyer</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311700" y="292850"/>
            <a:ext cx="8520599" cy="800999"/>
          </a:xfrm>
          <a:prstGeom prst="rect">
            <a:avLst/>
          </a:prstGeom>
        </p:spPr>
        <p:txBody>
          <a:bodyPr anchorCtr="0" anchor="t" bIns="91425" lIns="91425" rIns="91425" tIns="91425">
            <a:noAutofit/>
          </a:bodyPr>
          <a:lstStyle/>
          <a:p>
            <a:pPr lvl="0" rtl="0">
              <a:spcBef>
                <a:spcPts val="0"/>
              </a:spcBef>
              <a:buNone/>
            </a:pPr>
            <a:r>
              <a:rPr lang="en"/>
              <a:t>Leviathan by Scott Westerfeld</a:t>
            </a:r>
          </a:p>
        </p:txBody>
      </p:sp>
      <p:sp>
        <p:nvSpPr>
          <p:cNvPr id="143" name="Shape 143"/>
          <p:cNvSpPr txBox="1"/>
          <p:nvPr>
            <p:ph idx="1" type="body"/>
          </p:nvPr>
        </p:nvSpPr>
        <p:spPr>
          <a:xfrm>
            <a:off x="4413600" y="1093850"/>
            <a:ext cx="4418700" cy="3895499"/>
          </a:xfrm>
          <a:prstGeom prst="rect">
            <a:avLst/>
          </a:prstGeom>
        </p:spPr>
        <p:txBody>
          <a:bodyPr anchorCtr="0" anchor="t" bIns="91425" lIns="91425" rIns="91425" tIns="91425">
            <a:noAutofit/>
          </a:bodyPr>
          <a:lstStyle/>
          <a:p>
            <a:pPr rtl="0">
              <a:spcBef>
                <a:spcPts val="0"/>
              </a:spcBef>
              <a:spcAft>
                <a:spcPts val="0"/>
              </a:spcAft>
              <a:buNone/>
            </a:pPr>
            <a:r>
              <a:rPr lang="en">
                <a:solidFill>
                  <a:srgbClr val="181818"/>
                </a:solidFill>
                <a:highlight>
                  <a:srgbClr val="FFFFFF"/>
                </a:highlight>
              </a:rPr>
              <a:t>Prince Aleksander is on the run. His own people have turned on him. His title is worthless. All he has is a battletorn war machine and a loyal crew of men.</a:t>
            </a:r>
          </a:p>
          <a:p>
            <a:pPr lvl="0" rtl="0">
              <a:spcBef>
                <a:spcPts val="0"/>
              </a:spcBef>
              <a:spcAft>
                <a:spcPts val="0"/>
              </a:spcAft>
              <a:buNone/>
            </a:pPr>
            <a:r>
              <a:rPr lang="en">
                <a:solidFill>
                  <a:srgbClr val="181818"/>
                </a:solidFill>
                <a:highlight>
                  <a:srgbClr val="FFFFFF"/>
                </a:highlight>
              </a:rPr>
              <a:t>Deryn Sharp is disguised as a boy in the British Air Service. She's a brilliant airman. But her secret is in constant danger of being discovered.</a:t>
            </a:r>
          </a:p>
          <a:p>
            <a:pPr lvl="0" rtl="0">
              <a:spcBef>
                <a:spcPts val="0"/>
              </a:spcBef>
              <a:buNone/>
            </a:pPr>
            <a:r>
              <a:rPr lang="en">
                <a:solidFill>
                  <a:srgbClr val="181818"/>
                </a:solidFill>
                <a:highlight>
                  <a:srgbClr val="FFFFFF"/>
                </a:highlight>
              </a:rPr>
              <a:t> </a:t>
            </a:r>
          </a:p>
        </p:txBody>
      </p:sp>
      <p:pic>
        <p:nvPicPr>
          <p:cNvPr id="144" name="Shape 144"/>
          <p:cNvPicPr preferRelativeResize="0"/>
          <p:nvPr/>
        </p:nvPicPr>
        <p:blipFill>
          <a:blip r:embed="rId3">
            <a:alphaModFix/>
          </a:blip>
          <a:stretch>
            <a:fillRect/>
          </a:stretch>
        </p:blipFill>
        <p:spPr>
          <a:xfrm>
            <a:off x="984300" y="1093847"/>
            <a:ext cx="2283429" cy="3740100"/>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sp>
        <p:nvSpPr>
          <p:cNvPr id="149" name="Shape 149"/>
          <p:cNvSpPr txBox="1"/>
          <p:nvPr>
            <p:ph type="title"/>
          </p:nvPr>
        </p:nvSpPr>
        <p:spPr>
          <a:xfrm>
            <a:off x="311700" y="292850"/>
            <a:ext cx="8520599" cy="800999"/>
          </a:xfrm>
          <a:prstGeom prst="rect">
            <a:avLst/>
          </a:prstGeom>
        </p:spPr>
        <p:txBody>
          <a:bodyPr anchorCtr="0" anchor="t" bIns="91425" lIns="91425" rIns="91425" tIns="91425">
            <a:noAutofit/>
          </a:bodyPr>
          <a:lstStyle/>
          <a:p>
            <a:pPr lvl="0" rtl="0">
              <a:spcBef>
                <a:spcPts val="0"/>
              </a:spcBef>
              <a:buNone/>
            </a:pPr>
            <a:r>
              <a:rPr lang="en"/>
              <a:t>Horror</a:t>
            </a:r>
          </a:p>
        </p:txBody>
      </p:sp>
      <p:sp>
        <p:nvSpPr>
          <p:cNvPr id="150" name="Shape 150"/>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spcBef>
                <a:spcPts val="0"/>
              </a:spcBef>
              <a:buNone/>
            </a:pPr>
            <a:r>
              <a:rPr lang="en">
                <a:solidFill>
                  <a:srgbClr val="222222"/>
                </a:solidFill>
                <a:highlight>
                  <a:srgbClr val="FFFFFF"/>
                </a:highlight>
              </a:rPr>
              <a:t>Books seeking to elicit a negative emotional reaction from readers by playing on the audience's primal fears. </a:t>
            </a:r>
          </a:p>
          <a:p>
            <a:pPr lvl="0" rtl="0">
              <a:spcBef>
                <a:spcPts val="0"/>
              </a:spcBef>
              <a:buNone/>
            </a:pPr>
            <a:r>
              <a:rPr lang="en" sz="3500">
                <a:latin typeface="Amatic SC"/>
                <a:ea typeface="Amatic SC"/>
                <a:cs typeface="Amatic SC"/>
                <a:sym typeface="Amatic SC"/>
              </a:rPr>
              <a:t>Tenderness by Robert Cormier</a:t>
            </a:r>
          </a:p>
          <a:p>
            <a:pPr rtl="0">
              <a:spcBef>
                <a:spcPts val="0"/>
              </a:spcBef>
              <a:buNone/>
            </a:pPr>
            <a:r>
              <a:rPr lang="en" sz="3500">
                <a:latin typeface="Amatic SC"/>
                <a:ea typeface="Amatic SC"/>
                <a:cs typeface="Amatic SC"/>
                <a:sym typeface="Amatic SC"/>
              </a:rPr>
              <a:t>I am not a Serial Killer by Dan Wells</a:t>
            </a:r>
          </a:p>
          <a:p>
            <a:pPr lvl="0" rtl="0">
              <a:spcBef>
                <a:spcPts val="0"/>
              </a:spcBef>
              <a:buNone/>
            </a:pPr>
            <a:r>
              <a:rPr lang="en" sz="3500">
                <a:latin typeface="Amatic SC"/>
                <a:ea typeface="Amatic SC"/>
                <a:cs typeface="Amatic SC"/>
                <a:sym typeface="Amatic SC"/>
              </a:rPr>
              <a:t>Unwind by Neal Shusterman</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type="title"/>
          </p:nvPr>
        </p:nvSpPr>
        <p:spPr>
          <a:xfrm>
            <a:off x="311700" y="292850"/>
            <a:ext cx="8520599" cy="800999"/>
          </a:xfrm>
          <a:prstGeom prst="rect">
            <a:avLst/>
          </a:prstGeom>
        </p:spPr>
        <p:txBody>
          <a:bodyPr anchorCtr="0" anchor="t" bIns="91425" lIns="91425" rIns="91425" tIns="91425">
            <a:noAutofit/>
          </a:bodyPr>
          <a:lstStyle/>
          <a:p>
            <a:pPr lvl="0" rtl="0">
              <a:spcBef>
                <a:spcPts val="0"/>
              </a:spcBef>
              <a:buNone/>
            </a:pPr>
            <a:r>
              <a:rPr lang="en"/>
              <a:t>Unwind by Neal Shusterman</a:t>
            </a:r>
          </a:p>
        </p:txBody>
      </p:sp>
      <p:sp>
        <p:nvSpPr>
          <p:cNvPr id="156" name="Shape 156"/>
          <p:cNvSpPr txBox="1"/>
          <p:nvPr>
            <p:ph idx="1" type="body"/>
          </p:nvPr>
        </p:nvSpPr>
        <p:spPr>
          <a:xfrm>
            <a:off x="4413600" y="1016150"/>
            <a:ext cx="4418700" cy="3895499"/>
          </a:xfrm>
          <a:prstGeom prst="rect">
            <a:avLst/>
          </a:prstGeom>
        </p:spPr>
        <p:txBody>
          <a:bodyPr anchorCtr="0" anchor="t" bIns="91425" lIns="91425" rIns="91425" tIns="91425">
            <a:noAutofit/>
          </a:bodyPr>
          <a:lstStyle/>
          <a:p>
            <a:pPr lvl="0" rtl="0">
              <a:spcBef>
                <a:spcPts val="0"/>
              </a:spcBef>
              <a:spcAft>
                <a:spcPts val="0"/>
              </a:spcAft>
              <a:buNone/>
            </a:pPr>
            <a:r>
              <a:rPr lang="en">
                <a:solidFill>
                  <a:srgbClr val="181818"/>
                </a:solidFill>
                <a:highlight>
                  <a:srgbClr val="FFFFFF"/>
                </a:highlight>
              </a:rPr>
              <a:t>The Second Civil War was fought over reproductive rights. The chilling resolution: Life is inviolable from the moment of conception until age thirteen. Between the ages of thirteen and eighteen, however, parents can have their child "unwound," whereby all of the child's organs are transplanted into different donors.</a:t>
            </a:r>
          </a:p>
          <a:p>
            <a:pPr lvl="0" rtl="0">
              <a:spcBef>
                <a:spcPts val="0"/>
              </a:spcBef>
              <a:buNone/>
            </a:pPr>
            <a:r>
              <a:rPr lang="en">
                <a:solidFill>
                  <a:srgbClr val="181818"/>
                </a:solidFill>
                <a:highlight>
                  <a:srgbClr val="FFFFFF"/>
                </a:highlight>
              </a:rPr>
              <a:t> </a:t>
            </a:r>
          </a:p>
        </p:txBody>
      </p:sp>
      <p:pic>
        <p:nvPicPr>
          <p:cNvPr id="157" name="Shape 157"/>
          <p:cNvPicPr preferRelativeResize="0"/>
          <p:nvPr/>
        </p:nvPicPr>
        <p:blipFill>
          <a:blip r:embed="rId3">
            <a:alphaModFix/>
          </a:blip>
          <a:stretch>
            <a:fillRect/>
          </a:stretch>
        </p:blipFill>
        <p:spPr>
          <a:xfrm>
            <a:off x="967552" y="1093852"/>
            <a:ext cx="2555357" cy="3895499"/>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311700" y="292850"/>
            <a:ext cx="8520599" cy="800999"/>
          </a:xfrm>
          <a:prstGeom prst="rect">
            <a:avLst/>
          </a:prstGeom>
        </p:spPr>
        <p:txBody>
          <a:bodyPr anchorCtr="0" anchor="t" bIns="91425" lIns="91425" rIns="91425" tIns="91425">
            <a:noAutofit/>
          </a:bodyPr>
          <a:lstStyle/>
          <a:p>
            <a:pPr lvl="0" rtl="0">
              <a:spcBef>
                <a:spcPts val="0"/>
              </a:spcBef>
              <a:buNone/>
            </a:pPr>
            <a:r>
              <a:rPr lang="en"/>
              <a:t>NonFiction: Memoirs, Biographies, Informational</a:t>
            </a:r>
          </a:p>
        </p:txBody>
      </p:sp>
      <p:sp>
        <p:nvSpPr>
          <p:cNvPr id="163" name="Shape 163"/>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spcBef>
                <a:spcPts val="0"/>
              </a:spcBef>
              <a:buNone/>
            </a:pPr>
            <a:r>
              <a:rPr lang="en">
                <a:solidFill>
                  <a:srgbClr val="222222"/>
                </a:solidFill>
                <a:highlight>
                  <a:srgbClr val="FFFFFF"/>
                </a:highlight>
              </a:rPr>
              <a:t>Books about real people, events, situations, or material meant to instruct.  </a:t>
            </a:r>
          </a:p>
          <a:p>
            <a:pPr lvl="0" rtl="0">
              <a:spcBef>
                <a:spcPts val="0"/>
              </a:spcBef>
              <a:buNone/>
            </a:pPr>
            <a:r>
              <a:rPr lang="en" sz="3500">
                <a:latin typeface="Amatic SC"/>
                <a:ea typeface="Amatic SC"/>
                <a:cs typeface="Amatic SC"/>
                <a:sym typeface="Amatic SC"/>
              </a:rPr>
              <a:t>Blink by Malcolm Gladwell</a:t>
            </a:r>
          </a:p>
          <a:p>
            <a:pPr lvl="0" rtl="0">
              <a:spcBef>
                <a:spcPts val="0"/>
              </a:spcBef>
              <a:buNone/>
            </a:pPr>
            <a:r>
              <a:rPr lang="en" sz="3500">
                <a:latin typeface="Amatic SC"/>
                <a:ea typeface="Amatic SC"/>
                <a:cs typeface="Amatic SC"/>
                <a:sym typeface="Amatic SC"/>
              </a:rPr>
              <a:t>Stiff by Mary Roach</a:t>
            </a:r>
          </a:p>
          <a:p>
            <a:pPr lvl="0" rtl="0">
              <a:spcBef>
                <a:spcPts val="0"/>
              </a:spcBef>
              <a:buNone/>
            </a:pPr>
            <a:r>
              <a:rPr lang="en" sz="3500">
                <a:latin typeface="Amatic SC"/>
                <a:ea typeface="Amatic SC"/>
                <a:cs typeface="Amatic SC"/>
                <a:sym typeface="Amatic SC"/>
              </a:rPr>
              <a:t>The Hiding Place by Corrie Ten Boom</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292850"/>
            <a:ext cx="8520599" cy="800999"/>
          </a:xfrm>
          <a:prstGeom prst="rect">
            <a:avLst/>
          </a:prstGeom>
        </p:spPr>
        <p:txBody>
          <a:bodyPr anchorCtr="0" anchor="t" bIns="91425" lIns="91425" rIns="91425" tIns="91425">
            <a:noAutofit/>
          </a:bodyPr>
          <a:lstStyle/>
          <a:p>
            <a:pPr lvl="0" rtl="0">
              <a:spcBef>
                <a:spcPts val="0"/>
              </a:spcBef>
              <a:buNone/>
            </a:pPr>
            <a:r>
              <a:rPr lang="en"/>
              <a:t>Blink by Malcolm Gladwell</a:t>
            </a:r>
          </a:p>
        </p:txBody>
      </p:sp>
      <p:sp>
        <p:nvSpPr>
          <p:cNvPr id="169" name="Shape 169"/>
          <p:cNvSpPr txBox="1"/>
          <p:nvPr>
            <p:ph idx="1" type="body"/>
          </p:nvPr>
        </p:nvSpPr>
        <p:spPr>
          <a:xfrm>
            <a:off x="4413600" y="1016150"/>
            <a:ext cx="4418700" cy="3895499"/>
          </a:xfrm>
          <a:prstGeom prst="rect">
            <a:avLst/>
          </a:prstGeom>
        </p:spPr>
        <p:txBody>
          <a:bodyPr anchorCtr="0" anchor="t" bIns="91425" lIns="91425" rIns="91425" tIns="91425">
            <a:noAutofit/>
          </a:bodyPr>
          <a:lstStyle/>
          <a:p>
            <a:pPr lvl="0" rtl="0">
              <a:spcBef>
                <a:spcPts val="0"/>
              </a:spcBef>
              <a:spcAft>
                <a:spcPts val="0"/>
              </a:spcAft>
              <a:buNone/>
            </a:pPr>
            <a:r>
              <a:rPr i="1" lang="en">
                <a:solidFill>
                  <a:srgbClr val="181818"/>
                </a:solidFill>
                <a:highlight>
                  <a:srgbClr val="FFFFFF"/>
                </a:highlight>
              </a:rPr>
              <a:t>Blink</a:t>
            </a:r>
            <a:r>
              <a:rPr lang="en">
                <a:solidFill>
                  <a:srgbClr val="181818"/>
                </a:solidFill>
                <a:highlight>
                  <a:srgbClr val="FFFFFF"/>
                </a:highlight>
              </a:rPr>
              <a:t> is a book about how we think without thinking, about choices that seem to be made in an instant--in the blink of an eye--that actually aren't as simple as they seem. </a:t>
            </a:r>
          </a:p>
          <a:p>
            <a:pPr lvl="0" rtl="0">
              <a:spcBef>
                <a:spcPts val="0"/>
              </a:spcBef>
              <a:buNone/>
            </a:pPr>
            <a:r>
              <a:rPr lang="en">
                <a:solidFill>
                  <a:srgbClr val="181818"/>
                </a:solidFill>
                <a:highlight>
                  <a:srgbClr val="FFFFFF"/>
                </a:highlight>
              </a:rPr>
              <a:t> </a:t>
            </a:r>
          </a:p>
        </p:txBody>
      </p:sp>
      <p:pic>
        <p:nvPicPr>
          <p:cNvPr id="170" name="Shape 170"/>
          <p:cNvPicPr preferRelativeResize="0"/>
          <p:nvPr/>
        </p:nvPicPr>
        <p:blipFill>
          <a:blip r:embed="rId3">
            <a:alphaModFix/>
          </a:blip>
          <a:stretch>
            <a:fillRect/>
          </a:stretch>
        </p:blipFill>
        <p:spPr>
          <a:xfrm>
            <a:off x="938525" y="1016148"/>
            <a:ext cx="2608543" cy="3895499"/>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t>Realistic Fiction</a:t>
            </a:r>
          </a:p>
        </p:txBody>
      </p:sp>
      <p:sp>
        <p:nvSpPr>
          <p:cNvPr id="59" name="Shape 59"/>
          <p:cNvSpPr txBox="1"/>
          <p:nvPr>
            <p:ph idx="1" type="body"/>
          </p:nvPr>
        </p:nvSpPr>
        <p:spPr>
          <a:xfrm>
            <a:off x="311700" y="1228675"/>
            <a:ext cx="8520599" cy="3340199"/>
          </a:xfrm>
          <a:prstGeom prst="rect">
            <a:avLst/>
          </a:prstGeom>
        </p:spPr>
        <p:txBody>
          <a:bodyPr anchorCtr="0" anchor="t" bIns="91425" lIns="91425" rIns="91425" tIns="91425">
            <a:noAutofit/>
          </a:bodyPr>
          <a:lstStyle/>
          <a:p>
            <a:pPr rtl="0">
              <a:spcBef>
                <a:spcPts val="0"/>
              </a:spcBef>
              <a:buNone/>
            </a:pPr>
            <a:r>
              <a:rPr lang="en"/>
              <a:t>Stories that could have actually occurred in a believable setting that are not actually real. </a:t>
            </a:r>
          </a:p>
          <a:p>
            <a:pPr rtl="0">
              <a:spcBef>
                <a:spcPts val="0"/>
              </a:spcBef>
              <a:buNone/>
            </a:pPr>
            <a:r>
              <a:rPr b="1" lang="en" sz="3500">
                <a:latin typeface="Amatic SC"/>
                <a:ea typeface="Amatic SC"/>
                <a:cs typeface="Amatic SC"/>
                <a:sym typeface="Amatic SC"/>
              </a:rPr>
              <a:t>13 Reasons why by Jay Asher</a:t>
            </a:r>
          </a:p>
          <a:p>
            <a:pPr rtl="0">
              <a:spcBef>
                <a:spcPts val="0"/>
              </a:spcBef>
              <a:buNone/>
            </a:pPr>
            <a:r>
              <a:rPr b="1" lang="en" sz="3500">
                <a:latin typeface="Amatic SC"/>
                <a:ea typeface="Amatic SC"/>
                <a:cs typeface="Amatic SC"/>
                <a:sym typeface="Amatic SC"/>
              </a:rPr>
              <a:t>Looking for Alaska by John Green</a:t>
            </a:r>
          </a:p>
          <a:p>
            <a:pPr rtl="0">
              <a:spcBef>
                <a:spcPts val="0"/>
              </a:spcBef>
              <a:buNone/>
            </a:pPr>
            <a:r>
              <a:rPr b="1" lang="en" sz="3500">
                <a:latin typeface="Amatic SC"/>
                <a:ea typeface="Amatic SC"/>
                <a:cs typeface="Amatic SC"/>
                <a:sym typeface="Amatic SC"/>
              </a:rPr>
              <a:t>Hatchet by Gary Paulsen</a:t>
            </a:r>
          </a:p>
          <a:p>
            <a:pPr>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t>13 Reasons Why by Jay Asher</a:t>
            </a:r>
          </a:p>
        </p:txBody>
      </p:sp>
      <p:sp>
        <p:nvSpPr>
          <p:cNvPr id="65" name="Shape 65"/>
          <p:cNvSpPr txBox="1"/>
          <p:nvPr>
            <p:ph idx="1" type="body"/>
          </p:nvPr>
        </p:nvSpPr>
        <p:spPr>
          <a:xfrm>
            <a:off x="4413600" y="1093850"/>
            <a:ext cx="4418700" cy="3692400"/>
          </a:xfrm>
          <a:prstGeom prst="rect">
            <a:avLst/>
          </a:prstGeom>
        </p:spPr>
        <p:txBody>
          <a:bodyPr anchorCtr="0" anchor="t" bIns="91425" lIns="91425" rIns="91425" tIns="91425">
            <a:noAutofit/>
          </a:bodyPr>
          <a:lstStyle/>
          <a:p>
            <a:pPr>
              <a:spcBef>
                <a:spcPts val="0"/>
              </a:spcBef>
              <a:buNone/>
            </a:pPr>
            <a:r>
              <a:rPr lang="en" sz="2000">
                <a:solidFill>
                  <a:srgbClr val="333333"/>
                </a:solidFill>
                <a:highlight>
                  <a:srgbClr val="FFFFFF"/>
                </a:highlight>
              </a:rPr>
              <a:t>When Clay Jenson plays the cassette tapes he received in a mysterious package, he's surprised to hear the voice of dead classmate Hannah Baker. He's one of 13 people who receive Hannah's story, which details the circumstances that led to her suicide. </a:t>
            </a:r>
          </a:p>
        </p:txBody>
      </p:sp>
      <p:pic>
        <p:nvPicPr>
          <p:cNvPr id="66" name="Shape 66"/>
          <p:cNvPicPr preferRelativeResize="0"/>
          <p:nvPr/>
        </p:nvPicPr>
        <p:blipFill>
          <a:blip r:embed="rId3">
            <a:alphaModFix/>
          </a:blip>
          <a:stretch>
            <a:fillRect/>
          </a:stretch>
        </p:blipFill>
        <p:spPr>
          <a:xfrm>
            <a:off x="1012180" y="1093855"/>
            <a:ext cx="2546499" cy="3826724"/>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292850"/>
            <a:ext cx="8520599" cy="800999"/>
          </a:xfrm>
          <a:prstGeom prst="rect">
            <a:avLst/>
          </a:prstGeom>
        </p:spPr>
        <p:txBody>
          <a:bodyPr anchorCtr="0" anchor="t" bIns="91425" lIns="91425" rIns="91425" tIns="91425">
            <a:noAutofit/>
          </a:bodyPr>
          <a:lstStyle/>
          <a:p>
            <a:pPr>
              <a:spcBef>
                <a:spcPts val="0"/>
              </a:spcBef>
              <a:buNone/>
            </a:pPr>
            <a:r>
              <a:rPr lang="en"/>
              <a:t>Dystopian</a:t>
            </a:r>
          </a:p>
        </p:txBody>
      </p:sp>
      <p:sp>
        <p:nvSpPr>
          <p:cNvPr id="72" name="Shape 72"/>
          <p:cNvSpPr txBox="1"/>
          <p:nvPr>
            <p:ph idx="1" type="body"/>
          </p:nvPr>
        </p:nvSpPr>
        <p:spPr>
          <a:xfrm>
            <a:off x="311700" y="1228675"/>
            <a:ext cx="8520599" cy="3340199"/>
          </a:xfrm>
          <a:prstGeom prst="rect">
            <a:avLst/>
          </a:prstGeom>
        </p:spPr>
        <p:txBody>
          <a:bodyPr anchorCtr="0" anchor="t" bIns="91425" lIns="91425" rIns="91425" tIns="91425">
            <a:noAutofit/>
          </a:bodyPr>
          <a:lstStyle/>
          <a:p>
            <a:pPr rtl="0">
              <a:spcBef>
                <a:spcPts val="0"/>
              </a:spcBef>
              <a:buNone/>
            </a:pPr>
            <a:r>
              <a:rPr lang="en"/>
              <a:t>Society is the bad guy and usually works against the aims and goals of the hero by obsessively controlling everything. </a:t>
            </a:r>
          </a:p>
          <a:p>
            <a:pPr rtl="0">
              <a:spcBef>
                <a:spcPts val="0"/>
              </a:spcBef>
              <a:buNone/>
            </a:pPr>
            <a:r>
              <a:rPr lang="en" sz="3500">
                <a:latin typeface="Amatic SC"/>
                <a:ea typeface="Amatic SC"/>
                <a:cs typeface="Amatic SC"/>
                <a:sym typeface="Amatic SC"/>
              </a:rPr>
              <a:t>Legend by Marie Lu </a:t>
            </a:r>
          </a:p>
          <a:p>
            <a:pPr rtl="0">
              <a:spcBef>
                <a:spcPts val="0"/>
              </a:spcBef>
              <a:buNone/>
            </a:pPr>
            <a:r>
              <a:rPr lang="en" sz="3500">
                <a:latin typeface="Amatic SC"/>
                <a:ea typeface="Amatic SC"/>
                <a:cs typeface="Amatic SC"/>
                <a:sym typeface="Amatic SC"/>
              </a:rPr>
              <a:t>1984 by George Orwell</a:t>
            </a:r>
          </a:p>
          <a:p>
            <a:pPr rtl="0">
              <a:spcBef>
                <a:spcPts val="0"/>
              </a:spcBef>
              <a:buNone/>
            </a:pPr>
            <a:r>
              <a:rPr lang="en" sz="3500">
                <a:latin typeface="Amatic SC"/>
                <a:ea typeface="Amatic SC"/>
                <a:cs typeface="Amatic SC"/>
                <a:sym typeface="Amatic SC"/>
              </a:rPr>
              <a:t>The giver by Lois Lowry</a:t>
            </a:r>
          </a:p>
          <a:p>
            <a:pPr rtl="0">
              <a:spcBef>
                <a:spcPts val="0"/>
              </a:spcBef>
              <a:buNone/>
            </a:pPr>
            <a:r>
              <a:t/>
            </a:r>
            <a:endParaRPr sz="3500">
              <a:latin typeface="Amatic SC"/>
              <a:ea typeface="Amatic SC"/>
              <a:cs typeface="Amatic SC"/>
              <a:sym typeface="Amatic SC"/>
            </a:endParaRPr>
          </a:p>
          <a:p>
            <a:pPr>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292850"/>
            <a:ext cx="8520599" cy="800999"/>
          </a:xfrm>
          <a:prstGeom prst="rect">
            <a:avLst/>
          </a:prstGeom>
        </p:spPr>
        <p:txBody>
          <a:bodyPr anchorCtr="0" anchor="t" bIns="91425" lIns="91425" rIns="91425" tIns="91425">
            <a:noAutofit/>
          </a:bodyPr>
          <a:lstStyle/>
          <a:p>
            <a:pPr lvl="0" rtl="0">
              <a:spcBef>
                <a:spcPts val="0"/>
              </a:spcBef>
              <a:buNone/>
            </a:pPr>
            <a:r>
              <a:rPr lang="en"/>
              <a:t>Legend by Marie Lu</a:t>
            </a:r>
          </a:p>
        </p:txBody>
      </p:sp>
      <p:sp>
        <p:nvSpPr>
          <p:cNvPr id="78" name="Shape 78"/>
          <p:cNvSpPr txBox="1"/>
          <p:nvPr>
            <p:ph idx="1" type="body"/>
          </p:nvPr>
        </p:nvSpPr>
        <p:spPr>
          <a:xfrm>
            <a:off x="4413600" y="1093850"/>
            <a:ext cx="4418700" cy="3692400"/>
          </a:xfrm>
          <a:prstGeom prst="rect">
            <a:avLst/>
          </a:prstGeom>
        </p:spPr>
        <p:txBody>
          <a:bodyPr anchorCtr="0" anchor="t" bIns="91425" lIns="91425" rIns="91425" tIns="91425">
            <a:noAutofit/>
          </a:bodyPr>
          <a:lstStyle/>
          <a:p>
            <a:pPr lvl="0" rtl="0">
              <a:spcBef>
                <a:spcPts val="0"/>
              </a:spcBef>
              <a:buNone/>
            </a:pPr>
            <a:r>
              <a:rPr lang="en" sz="2000">
                <a:solidFill>
                  <a:srgbClr val="333333"/>
                </a:solidFill>
                <a:highlight>
                  <a:srgbClr val="FFFFFF"/>
                </a:highlight>
              </a:rPr>
              <a:t>June, the Republic’s prodigy, and Day, the Republic’s most wanted criminal would never have met under normal circumstances. But when June’s brother is murdered, Day is the prime subject, and June’s new target. </a:t>
            </a:r>
          </a:p>
        </p:txBody>
      </p:sp>
      <p:pic>
        <p:nvPicPr>
          <p:cNvPr id="79" name="Shape 79"/>
          <p:cNvPicPr preferRelativeResize="0"/>
          <p:nvPr/>
        </p:nvPicPr>
        <p:blipFill>
          <a:blip r:embed="rId3">
            <a:alphaModFix/>
          </a:blip>
          <a:stretch>
            <a:fillRect/>
          </a:stretch>
        </p:blipFill>
        <p:spPr>
          <a:xfrm>
            <a:off x="1010112" y="1035050"/>
            <a:ext cx="2524125" cy="38100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292850"/>
            <a:ext cx="8520599" cy="800999"/>
          </a:xfrm>
          <a:prstGeom prst="rect">
            <a:avLst/>
          </a:prstGeom>
        </p:spPr>
        <p:txBody>
          <a:bodyPr anchorCtr="0" anchor="t" bIns="91425" lIns="91425" rIns="91425" tIns="91425">
            <a:noAutofit/>
          </a:bodyPr>
          <a:lstStyle/>
          <a:p>
            <a:pPr lvl="0" rtl="0">
              <a:spcBef>
                <a:spcPts val="0"/>
              </a:spcBef>
              <a:buNone/>
            </a:pPr>
            <a:r>
              <a:rPr lang="en"/>
              <a:t>Science fiction</a:t>
            </a:r>
          </a:p>
        </p:txBody>
      </p:sp>
      <p:sp>
        <p:nvSpPr>
          <p:cNvPr id="85" name="Shape 85"/>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spcBef>
                <a:spcPts val="0"/>
              </a:spcBef>
              <a:buNone/>
            </a:pPr>
            <a:r>
              <a:rPr lang="en">
                <a:solidFill>
                  <a:srgbClr val="222222"/>
                </a:solidFill>
                <a:highlight>
                  <a:srgbClr val="FFFFFF"/>
                </a:highlight>
              </a:rPr>
              <a:t>Based on imagined future scientific or technological advances and major social or environmental changes.</a:t>
            </a:r>
          </a:p>
          <a:p>
            <a:pPr rtl="0">
              <a:spcBef>
                <a:spcPts val="0"/>
              </a:spcBef>
              <a:buNone/>
            </a:pPr>
            <a:r>
              <a:rPr lang="en" sz="3500">
                <a:latin typeface="Amatic SC"/>
                <a:ea typeface="Amatic SC"/>
                <a:cs typeface="Amatic SC"/>
                <a:sym typeface="Amatic SC"/>
              </a:rPr>
              <a:t>The 5th Wave by Rick Yancey</a:t>
            </a:r>
          </a:p>
          <a:p>
            <a:pPr rtl="0">
              <a:spcBef>
                <a:spcPts val="0"/>
              </a:spcBef>
              <a:buNone/>
            </a:pPr>
            <a:r>
              <a:rPr lang="en" sz="3500">
                <a:latin typeface="Amatic SC"/>
                <a:ea typeface="Amatic SC"/>
                <a:cs typeface="Amatic SC"/>
                <a:sym typeface="Amatic SC"/>
              </a:rPr>
              <a:t>Ender’s Game by Orson Scott Card</a:t>
            </a:r>
          </a:p>
          <a:p>
            <a:pPr lvl="0" rtl="0">
              <a:spcBef>
                <a:spcPts val="0"/>
              </a:spcBef>
              <a:buNone/>
            </a:pPr>
            <a:r>
              <a:rPr lang="en" sz="3500">
                <a:latin typeface="Amatic SC"/>
                <a:ea typeface="Amatic SC"/>
                <a:cs typeface="Amatic SC"/>
                <a:sym typeface="Amatic SC"/>
              </a:rPr>
              <a:t>The Road by Cormac MacCarthy</a:t>
            </a:r>
          </a:p>
          <a:p>
            <a:pPr lvl="0" rtl="0">
              <a:spcBef>
                <a:spcPts val="0"/>
              </a:spcBef>
              <a:buNone/>
            </a:pPr>
            <a:r>
              <a:t/>
            </a:r>
            <a:endParaRPr sz="3500">
              <a:latin typeface="Amatic SC"/>
              <a:ea typeface="Amatic SC"/>
              <a:cs typeface="Amatic SC"/>
              <a:sym typeface="Amatic SC"/>
            </a:endParaRPr>
          </a:p>
          <a:p>
            <a:pPr lvl="0" rtl="0">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311700" y="292850"/>
            <a:ext cx="8520599" cy="800999"/>
          </a:xfrm>
          <a:prstGeom prst="rect">
            <a:avLst/>
          </a:prstGeom>
        </p:spPr>
        <p:txBody>
          <a:bodyPr anchorCtr="0" anchor="t" bIns="91425" lIns="91425" rIns="91425" tIns="91425">
            <a:noAutofit/>
          </a:bodyPr>
          <a:lstStyle/>
          <a:p>
            <a:pPr lvl="0" rtl="0">
              <a:spcBef>
                <a:spcPts val="0"/>
              </a:spcBef>
              <a:buNone/>
            </a:pPr>
            <a:r>
              <a:rPr lang="en"/>
              <a:t>The 5th Wave by Rick Yancey</a:t>
            </a:r>
          </a:p>
        </p:txBody>
      </p:sp>
      <p:sp>
        <p:nvSpPr>
          <p:cNvPr id="91" name="Shape 91"/>
          <p:cNvSpPr txBox="1"/>
          <p:nvPr>
            <p:ph idx="1" type="body"/>
          </p:nvPr>
        </p:nvSpPr>
        <p:spPr>
          <a:xfrm>
            <a:off x="4413600" y="1025775"/>
            <a:ext cx="4418700" cy="3963600"/>
          </a:xfrm>
          <a:prstGeom prst="rect">
            <a:avLst/>
          </a:prstGeom>
        </p:spPr>
        <p:txBody>
          <a:bodyPr anchorCtr="0" anchor="t" bIns="91425" lIns="91425" rIns="91425" tIns="91425">
            <a:noAutofit/>
          </a:bodyPr>
          <a:lstStyle/>
          <a:p>
            <a:pPr rtl="0">
              <a:spcBef>
                <a:spcPts val="0"/>
              </a:spcBef>
              <a:buNone/>
            </a:pPr>
            <a:r>
              <a:rPr lang="en" sz="2000">
                <a:solidFill>
                  <a:srgbClr val="181818"/>
                </a:solidFill>
                <a:highlight>
                  <a:srgbClr val="FFFFFF"/>
                </a:highlight>
              </a:rPr>
              <a:t>After the 1st wave, only darkness remains. </a:t>
            </a:r>
          </a:p>
          <a:p>
            <a:pPr rtl="0">
              <a:spcBef>
                <a:spcPts val="0"/>
              </a:spcBef>
              <a:buNone/>
            </a:pPr>
            <a:r>
              <a:rPr lang="en" sz="2000">
                <a:solidFill>
                  <a:srgbClr val="181818"/>
                </a:solidFill>
                <a:highlight>
                  <a:srgbClr val="FFFFFF"/>
                </a:highlight>
              </a:rPr>
              <a:t>After the 2nd, only the lucky escape. </a:t>
            </a:r>
          </a:p>
          <a:p>
            <a:pPr rtl="0">
              <a:spcBef>
                <a:spcPts val="0"/>
              </a:spcBef>
              <a:buNone/>
            </a:pPr>
            <a:r>
              <a:rPr lang="en" sz="2000">
                <a:solidFill>
                  <a:srgbClr val="181818"/>
                </a:solidFill>
                <a:highlight>
                  <a:srgbClr val="FFFFFF"/>
                </a:highlight>
              </a:rPr>
              <a:t>And after the 3rd, only the </a:t>
            </a:r>
            <a:r>
              <a:rPr i="1" lang="en" sz="2000">
                <a:solidFill>
                  <a:srgbClr val="181818"/>
                </a:solidFill>
                <a:highlight>
                  <a:srgbClr val="FFFFFF"/>
                </a:highlight>
              </a:rPr>
              <a:t>un</a:t>
            </a:r>
            <a:r>
              <a:rPr lang="en" sz="2000">
                <a:solidFill>
                  <a:srgbClr val="181818"/>
                </a:solidFill>
                <a:highlight>
                  <a:srgbClr val="FFFFFF"/>
                </a:highlight>
              </a:rPr>
              <a:t>lucky survive. </a:t>
            </a:r>
          </a:p>
          <a:p>
            <a:pPr lvl="0" rtl="0">
              <a:spcBef>
                <a:spcPts val="0"/>
              </a:spcBef>
              <a:buNone/>
            </a:pPr>
            <a:r>
              <a:rPr lang="en" sz="2000">
                <a:solidFill>
                  <a:srgbClr val="181818"/>
                </a:solidFill>
                <a:highlight>
                  <a:srgbClr val="FFFFFF"/>
                </a:highlight>
              </a:rPr>
              <a:t>After the 4th wave, only one rule applies: trust no one.</a:t>
            </a:r>
          </a:p>
        </p:txBody>
      </p:sp>
      <p:pic>
        <p:nvPicPr>
          <p:cNvPr id="92" name="Shape 92"/>
          <p:cNvPicPr preferRelativeResize="0"/>
          <p:nvPr/>
        </p:nvPicPr>
        <p:blipFill>
          <a:blip r:embed="rId3">
            <a:alphaModFix/>
          </a:blip>
          <a:stretch>
            <a:fillRect/>
          </a:stretch>
        </p:blipFill>
        <p:spPr>
          <a:xfrm>
            <a:off x="871273" y="1093851"/>
            <a:ext cx="2645150" cy="3963549"/>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311700" y="292850"/>
            <a:ext cx="8520599" cy="800999"/>
          </a:xfrm>
          <a:prstGeom prst="rect">
            <a:avLst/>
          </a:prstGeom>
        </p:spPr>
        <p:txBody>
          <a:bodyPr anchorCtr="0" anchor="t" bIns="91425" lIns="91425" rIns="91425" tIns="91425">
            <a:noAutofit/>
          </a:bodyPr>
          <a:lstStyle/>
          <a:p>
            <a:pPr lvl="0" rtl="0">
              <a:spcBef>
                <a:spcPts val="0"/>
              </a:spcBef>
              <a:buNone/>
            </a:pPr>
            <a:r>
              <a:rPr lang="en"/>
              <a:t>Fantasy</a:t>
            </a:r>
          </a:p>
        </p:txBody>
      </p:sp>
      <p:sp>
        <p:nvSpPr>
          <p:cNvPr id="98" name="Shape 98"/>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spcBef>
                <a:spcPts val="0"/>
              </a:spcBef>
              <a:buNone/>
            </a:pPr>
            <a:r>
              <a:rPr lang="en">
                <a:solidFill>
                  <a:srgbClr val="6A6A6A"/>
                </a:solidFill>
                <a:highlight>
                  <a:srgbClr val="FFFFFF"/>
                </a:highlight>
              </a:rPr>
              <a:t>A</a:t>
            </a:r>
            <a:r>
              <a:rPr lang="en">
                <a:solidFill>
                  <a:srgbClr val="545454"/>
                </a:solidFill>
                <a:highlight>
                  <a:srgbClr val="FFFFFF"/>
                </a:highlight>
              </a:rPr>
              <a:t> genre of fiction that commonly uses magic and other supernatural phenomena as a primary plot element, theme, or setting.</a:t>
            </a:r>
          </a:p>
          <a:p>
            <a:pPr rtl="0">
              <a:spcBef>
                <a:spcPts val="0"/>
              </a:spcBef>
              <a:buNone/>
            </a:pPr>
            <a:r>
              <a:rPr lang="en" sz="3500">
                <a:latin typeface="Amatic SC"/>
                <a:ea typeface="Amatic SC"/>
                <a:cs typeface="Amatic SC"/>
                <a:sym typeface="Amatic SC"/>
              </a:rPr>
              <a:t>Shadow and Bone by Leigh Bardugo</a:t>
            </a:r>
          </a:p>
          <a:p>
            <a:pPr rtl="0">
              <a:spcBef>
                <a:spcPts val="0"/>
              </a:spcBef>
              <a:buNone/>
            </a:pPr>
            <a:r>
              <a:rPr lang="en" sz="3500">
                <a:latin typeface="Amatic SC"/>
                <a:ea typeface="Amatic SC"/>
                <a:cs typeface="Amatic SC"/>
                <a:sym typeface="Amatic SC"/>
              </a:rPr>
              <a:t>Lord of the Rings by J.R.R. Tolkien</a:t>
            </a:r>
          </a:p>
          <a:p>
            <a:pPr lvl="0" rtl="0">
              <a:spcBef>
                <a:spcPts val="0"/>
              </a:spcBef>
              <a:buNone/>
            </a:pPr>
            <a:r>
              <a:rPr lang="en" sz="3500">
                <a:latin typeface="Amatic SC"/>
                <a:ea typeface="Amatic SC"/>
                <a:cs typeface="Amatic SC"/>
                <a:sym typeface="Amatic SC"/>
              </a:rPr>
              <a:t>Harry Potter by J.K. Rowling</a:t>
            </a:r>
          </a:p>
          <a:p>
            <a:pPr lvl="0" rtl="0">
              <a:spcBef>
                <a:spcPts val="0"/>
              </a:spcBef>
              <a:buNone/>
            </a:pPr>
            <a:r>
              <a:t/>
            </a: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292850"/>
            <a:ext cx="8520599" cy="800999"/>
          </a:xfrm>
          <a:prstGeom prst="rect">
            <a:avLst/>
          </a:prstGeom>
        </p:spPr>
        <p:txBody>
          <a:bodyPr anchorCtr="0" anchor="t" bIns="91425" lIns="91425" rIns="91425" tIns="91425">
            <a:noAutofit/>
          </a:bodyPr>
          <a:lstStyle/>
          <a:p>
            <a:pPr lvl="0" rtl="0">
              <a:spcBef>
                <a:spcPts val="0"/>
              </a:spcBef>
              <a:buNone/>
            </a:pPr>
            <a:r>
              <a:rPr lang="en"/>
              <a:t>Harry Potter by J.R.R. Tolkien</a:t>
            </a:r>
          </a:p>
        </p:txBody>
      </p:sp>
      <p:sp>
        <p:nvSpPr>
          <p:cNvPr id="104" name="Shape 104"/>
          <p:cNvSpPr txBox="1"/>
          <p:nvPr>
            <p:ph idx="1" type="body"/>
          </p:nvPr>
        </p:nvSpPr>
        <p:spPr>
          <a:xfrm>
            <a:off x="4413600" y="1196700"/>
            <a:ext cx="4418700" cy="3792599"/>
          </a:xfrm>
          <a:prstGeom prst="rect">
            <a:avLst/>
          </a:prstGeom>
        </p:spPr>
        <p:txBody>
          <a:bodyPr anchorCtr="0" anchor="t" bIns="91425" lIns="91425" rIns="91425" tIns="91425">
            <a:noAutofit/>
          </a:bodyPr>
          <a:lstStyle/>
          <a:p>
            <a:pPr lvl="0" rtl="0">
              <a:spcBef>
                <a:spcPts val="0"/>
              </a:spcBef>
              <a:buNone/>
            </a:pPr>
            <a:r>
              <a:rPr lang="en" sz="2000">
                <a:solidFill>
                  <a:srgbClr val="181818"/>
                </a:solidFill>
                <a:highlight>
                  <a:srgbClr val="FFFFFF"/>
                </a:highlight>
              </a:rPr>
              <a:t>Harry Potter grows up an orphan, raised by his dominating Aunt and Uncle. At the age of 11, he learns he is in fact no ordinary boy at all and sets out on a journey to save the world and find out who he really is. *Also the best series...EVER.</a:t>
            </a:r>
          </a:p>
        </p:txBody>
      </p:sp>
      <p:pic>
        <p:nvPicPr>
          <p:cNvPr id="105" name="Shape 105"/>
          <p:cNvPicPr preferRelativeResize="0"/>
          <p:nvPr/>
        </p:nvPicPr>
        <p:blipFill>
          <a:blip r:embed="rId3">
            <a:alphaModFix/>
          </a:blip>
          <a:stretch>
            <a:fillRect/>
          </a:stretch>
        </p:blipFill>
        <p:spPr>
          <a:xfrm>
            <a:off x="755972" y="1025775"/>
            <a:ext cx="2782447" cy="39636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