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 lvl="1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 lvl="2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 lvl="3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 lvl="4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 lvl="5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 lvl="6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 lvl="7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 lvl="8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Shelley’s Boys</a:t>
            </a:r>
          </a:p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“I preferred glory to every enticement that wealth placed in my path.”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Robert Walton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“I was doomed to live”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Victor Frankenstein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“I ardently desired the acquisition of knowledge.” 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Victor Frankenstein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“I seemed to have lost all soul or sensation but for this one pursuit.”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Victor Frankenstein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“But I-I was a wretch, and none ever conceived of the misery that I then endured.”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Victor Frankenstein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“But, supposing all these conjectures to be false, you cannot contest the inestimable benefit which I shall confer on all mankind to the last generation.” 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“Despair had not yet taken possession of me; my feelings were those of rage and revenge.”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Monster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“During these last days I have been occupied in examining my past conduct; nor do I find it blameable.”  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Victor Frankenstein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“Beware; for I am fearless, and therefore powerful.” 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Monster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“I was not made for the enjoyment of pleasure.”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Monster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“I was guiltless, but I had indeed drawn down a horrible curse upon my head.” 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Victor Frankenstein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Robert Walton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“For whilst, I destroyed his hopes, I did not satisfy my own desires.” 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Monster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“I voluntarily endured cold, famine, thirst, and want of sleep.”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Robert Walton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“I alone should be reserved to discover so astonishing a secret.”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Victor Frankenstein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“Do I not deserve to accomplish some great purpose.”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Robert Walton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