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6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Rhetoric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get what you really want.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Rhetoric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Rhetoric is a particular style of speech/argument that focuses on three areas/types of evidence: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Ethos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Pathos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Logos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Ethos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615700" cy="75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moral argument, focuses on doing what’s right or avoiding what’s wrong. Focuses on your values. </a:t>
            </a:r>
          </a:p>
        </p:txBody>
      </p:sp>
      <p:sp>
        <p:nvSpPr>
          <p:cNvPr id="73" name="Shape 73">
            <a:hlinkClick/>
          </p:cNvPr>
          <p:cNvSpPr/>
          <p:nvPr/>
        </p:nvSpPr>
        <p:spPr>
          <a:xfrm>
            <a:off x="2286000" y="1616125"/>
            <a:ext cx="4572000" cy="3429000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Pathos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599" cy="50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appeal to your emotions. Often plays on pity, anger, sadness, or joy. Uses stories.</a:t>
            </a:r>
          </a:p>
        </p:txBody>
      </p:sp>
      <p:sp>
        <p:nvSpPr>
          <p:cNvPr id="80" name="Shape 80">
            <a:hlinkClick/>
          </p:cNvPr>
          <p:cNvSpPr/>
          <p:nvPr/>
        </p:nvSpPr>
        <p:spPr>
          <a:xfrm>
            <a:off x="2328175" y="1595050"/>
            <a:ext cx="4572000" cy="3429000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Logos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341499" cy="428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appeal to logic, focuses on facts and solid evidence. </a:t>
            </a:r>
          </a:p>
        </p:txBody>
      </p:sp>
      <p:sp>
        <p:nvSpPr>
          <p:cNvPr id="87" name="Shape 87">
            <a:hlinkClick/>
          </p:cNvPr>
          <p:cNvSpPr/>
          <p:nvPr/>
        </p:nvSpPr>
        <p:spPr>
          <a:xfrm>
            <a:off x="2349225" y="1580875"/>
            <a:ext cx="4572000" cy="3429000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Audience and Purpose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Audience: Always keep your audience in mind. The type of argument you use, and the amount/type of evidence you give is dependent on your audience.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Purpose: What is your end goal?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