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gan Miller_LHS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592" y="-11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commentAuthors" Target="commentAuthors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idx="1">
    <p:pos x="6000" y="0"/>
    <p:text>Incredibly well done! I love the black and white, it makes the text difficult to read at times, but the effect is worth it. 16/16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29218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30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buNone/>
              <a:defRPr sz="3600" b="1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lt1"/>
              </a:buClr>
              <a:buSzPct val="100000"/>
              <a:defRPr sz="3000">
                <a:solidFill>
                  <a:schemeClr val="lt1"/>
                </a:solidFill>
              </a:defRPr>
            </a:lvl1pPr>
            <a:lvl2pPr lvl="1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2pPr>
            <a:lvl3pPr lvl="2">
              <a:spcBef>
                <a:spcPts val="480"/>
              </a:spcBef>
              <a:buClr>
                <a:schemeClr val="lt1"/>
              </a:buClr>
              <a:buSzPct val="100000"/>
              <a:defRPr sz="2400">
                <a:solidFill>
                  <a:schemeClr val="lt1"/>
                </a:solidFill>
              </a:defRPr>
            </a:lvl3pPr>
            <a:lvl4pPr lvl="3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4pPr>
            <a:lvl5pPr lvl="4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5pPr>
            <a:lvl6pPr lvl="5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6pPr>
            <a:lvl7pPr lvl="6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7pPr>
            <a:lvl8pPr lvl="7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8pPr>
            <a:lvl9pPr lvl="8">
              <a:spcBef>
                <a:spcPts val="360"/>
              </a:spcBef>
              <a:buClr>
                <a:schemeClr val="lt1"/>
              </a:buClr>
              <a:buSzPct val="100000"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lt1"/>
                </a:solidFill>
              </a:rPr>
              <a:t>‹#›</a:t>
            </a:fld>
            <a:endParaRPr lang="en" sz="1300">
              <a:solidFill>
                <a:schemeClr val="lt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comments" Target="../comments/comment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685800" y="320825"/>
            <a:ext cx="4074300" cy="855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  <a:latin typeface="Calligraffitti"/>
                <a:ea typeface="Calligraffitti"/>
                <a:cs typeface="Calligraffitti"/>
                <a:sym typeface="Calligraffitti"/>
              </a:rPr>
              <a:t>Dual </a:t>
            </a:r>
            <a:r>
              <a:rPr lang="en">
                <a:solidFill>
                  <a:srgbClr val="000000"/>
                </a:solidFill>
                <a:latin typeface="Trebuchet MS"/>
                <a:ea typeface="Trebuchet MS"/>
                <a:cs typeface="Trebuchet MS"/>
                <a:sym typeface="Trebuchet MS"/>
              </a:rPr>
              <a:t>Nature</a:t>
            </a:r>
          </a:p>
        </p:txBody>
      </p:sp>
      <p:sp>
        <p:nvSpPr>
          <p:cNvPr id="35" name="Shape 35"/>
          <p:cNvSpPr txBox="1">
            <a:spLocks noGrp="1"/>
          </p:cNvSpPr>
          <p:nvPr>
            <p:ph type="subTitle" idx="1"/>
          </p:nvPr>
        </p:nvSpPr>
        <p:spPr>
          <a:xfrm>
            <a:off x="685800" y="3935125"/>
            <a:ext cx="3550200" cy="705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By</a:t>
            </a:r>
            <a:r>
              <a:rPr lang="en-US" sz="2400" dirty="0" smtClean="0">
                <a:latin typeface="Times New Roman"/>
                <a:ea typeface="Times New Roman"/>
                <a:cs typeface="Times New Roman"/>
                <a:sym typeface="Times New Roman"/>
              </a:rPr>
              <a:t>: Someone Amazing</a:t>
            </a:r>
            <a:endParaRPr lang="en"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7325" y="1315200"/>
            <a:ext cx="3991252" cy="25131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Shape 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1650" y="645874"/>
            <a:ext cx="4445376" cy="3898723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1128050" y="1168725"/>
            <a:ext cx="3523499" cy="3591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Thus strangely are our souls constructed, and by</a:t>
            </a:r>
            <a:r>
              <a:rPr lang="en" sz="2400">
                <a:latin typeface="Calligraffitti"/>
                <a:ea typeface="Calligraffitti"/>
                <a:cs typeface="Calligraffitti"/>
                <a:sym typeface="Calligraffitti"/>
              </a:rPr>
              <a:t> 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slight ligaments are we bound to prosperity and ruin.</a:t>
            </a:r>
          </a:p>
          <a:p>
            <a:pPr marL="457200" lvl="0" indent="-34290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Char char="-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Victor Frankenstein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56374" y="136212"/>
            <a:ext cx="3260425" cy="4871075"/>
          </a:xfrm>
          <a:prstGeom prst="rect">
            <a:avLst/>
          </a:prstGeom>
          <a:noFill/>
          <a:ln>
            <a:noFill/>
          </a:ln>
        </p:spPr>
      </p:pic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888775" y="1200150"/>
            <a:ext cx="4222500" cy="3825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There is love in me the likes of which you've never seen. There is rage in me the 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likes of which should never escape. If I am not satisfied in the one, I will indulge the other. </a:t>
            </a:r>
          </a:p>
          <a:p>
            <a:pPr marL="457200" lvl="0" indent="-34290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Char char="-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Monster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1940850" y="167475"/>
            <a:ext cx="5262299" cy="15203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Nothing is so painful to the human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mind as a great and sudden change.</a:t>
            </a:r>
          </a:p>
          <a:p>
            <a:pPr marL="457200" lvl="0" indent="-342900" algn="ctr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Char char="-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Victor Frankenstein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3775" y="1687874"/>
            <a:ext cx="2996593" cy="2956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265975"/>
            <a:ext cx="4762500" cy="31718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1752300" y="3437800"/>
            <a:ext cx="5639399" cy="1013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If I cannot inspire love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I will cause fear!</a:t>
            </a:r>
          </a:p>
          <a:p>
            <a:pPr marL="457200" lvl="0" indent="-342900" algn="ctr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Char char="-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Monster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Shape 6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09374" y="143700"/>
            <a:ext cx="3925250" cy="4856099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726400" y="1200150"/>
            <a:ext cx="1760100" cy="38438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There is something at work in my soul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which I do not understand.</a:t>
            </a:r>
          </a:p>
          <a:p>
            <a:pPr marL="457200" lvl="0" indent="-34290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Char char="-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Robert Walton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95475" y="1539575"/>
            <a:ext cx="5153025" cy="3219450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1355087" y="266700"/>
            <a:ext cx="6433799" cy="3371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I could not understand why men who knew all about good 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evil could hate and kill each other.</a:t>
            </a:r>
          </a:p>
          <a:p>
            <a:pPr marL="457200" lvl="0" indent="-342900" algn="ctr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Char char="-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Monster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628625" y="1046137"/>
            <a:ext cx="4497000" cy="3051224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64025" y="1046125"/>
            <a:ext cx="1911900" cy="4009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My own mind began to grow, 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watchful with anxious thoughts.</a:t>
            </a:r>
          </a:p>
          <a:p>
            <a:pPr marL="457200" lvl="0" indent="-342900" algn="ctr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Char char="-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Robert Walton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457200" y="544800"/>
            <a:ext cx="8229600" cy="1838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Times New Roman"/>
                <a:ea typeface="Times New Roman"/>
                <a:cs typeface="Times New Roman"/>
                <a:sym typeface="Times New Roman"/>
              </a:rPr>
              <a:t>The fallen angel becomes a malignant devil. Yet even that enemy of God </a:t>
            </a:r>
            <a:r>
              <a:rPr lang="en" sz="2400" b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and man had friends and associates in his desolation; I am alone.</a:t>
            </a:r>
          </a:p>
          <a:p>
            <a:pPr marL="457200" lvl="0" indent="-342900">
              <a:spcBef>
                <a:spcPts val="0"/>
              </a:spcBef>
              <a:buClr>
                <a:srgbClr val="FFFFFF"/>
              </a:buClr>
              <a:buSzPct val="100000"/>
              <a:buFont typeface="Times New Roman"/>
              <a:buChar char="-"/>
            </a:pPr>
            <a:r>
              <a:rPr lang="en" sz="18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The Monster</a:t>
            </a:r>
          </a:p>
        </p:txBody>
      </p:sp>
      <p:pic>
        <p:nvPicPr>
          <p:cNvPr id="84" name="Shape 8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25375" y="1807271"/>
            <a:ext cx="4104625" cy="2729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dark-gradient">
  <a:themeElements>
    <a:clrScheme name="Custom 346">
      <a:dk1>
        <a:srgbClr val="000000"/>
      </a:dk1>
      <a:lt1>
        <a:srgbClr val="FFFFFF"/>
      </a:lt1>
      <a:dk2>
        <a:srgbClr val="4C4C4C"/>
      </a:dk2>
      <a:lt2>
        <a:srgbClr val="CCCCCC"/>
      </a:lt2>
      <a:accent1>
        <a:srgbClr val="89B4B8"/>
      </a:accent1>
      <a:accent2>
        <a:srgbClr val="AFA6CA"/>
      </a:accent2>
      <a:accent3>
        <a:srgbClr val="A5B492"/>
      </a:accent3>
      <a:accent4>
        <a:srgbClr val="E8CD6D"/>
      </a:accent4>
      <a:accent5>
        <a:srgbClr val="F4A447"/>
      </a:accent5>
      <a:accent6>
        <a:srgbClr val="D09D94"/>
      </a:accent6>
      <a:hlink>
        <a:srgbClr val="5EA7AA"/>
      </a:hlink>
      <a:folHlink>
        <a:srgbClr val="A295BE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183</Words>
  <Application>Microsoft Macintosh PowerPoint</Application>
  <PresentationFormat>On-screen Show (16:9)</PresentationFormat>
  <Paragraphs>18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Calligraffitti</vt:lpstr>
      <vt:lpstr>dark-gradient</vt:lpstr>
      <vt:lpstr>Dual Nature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Dual Nature</dc:title>
  <cp:lastModifiedBy>mhorrocks</cp:lastModifiedBy>
  <cp:revision>1</cp:revision>
  <dcterms:modified xsi:type="dcterms:W3CDTF">2016-01-04T17:22:35Z</dcterms:modified>
</cp:coreProperties>
</file>