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embeddedFontLst>
    <p:embeddedFont>
      <p:font typeface="Questrial"/>
      <p:regular r:id="rId26"/>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Questrial-regular.fnt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55" name="Shape 2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18" name="Shape 3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24" name="Shape 3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34" name="Shape 3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40" name="Shape 3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46" name="Shape 3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52" name="Shape 3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63" name="Shape 36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7" name="Shape 367"/>
        <p:cNvGrpSpPr/>
        <p:nvPr/>
      </p:nvGrpSpPr>
      <p:grpSpPr>
        <a:xfrm>
          <a:off x="0" y="0"/>
          <a:ext cx="0" cy="0"/>
          <a:chOff x="0" y="0"/>
          <a:chExt cx="0" cy="0"/>
        </a:xfrm>
      </p:grpSpPr>
      <p:sp>
        <p:nvSpPr>
          <p:cNvPr id="368" name="Shape 36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69" name="Shape 36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3" name="Shape 373"/>
        <p:cNvGrpSpPr/>
        <p:nvPr/>
      </p:nvGrpSpPr>
      <p:grpSpPr>
        <a:xfrm>
          <a:off x="0" y="0"/>
          <a:ext cx="0" cy="0"/>
          <a:chOff x="0" y="0"/>
          <a:chExt cx="0" cy="0"/>
        </a:xfrm>
      </p:grpSpPr>
      <p:sp>
        <p:nvSpPr>
          <p:cNvPr id="374" name="Shape 37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75" name="Shape 37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9" name="Shape 379"/>
        <p:cNvGrpSpPr/>
        <p:nvPr/>
      </p:nvGrpSpPr>
      <p:grpSpPr>
        <a:xfrm>
          <a:off x="0" y="0"/>
          <a:ext cx="0" cy="0"/>
          <a:chOff x="0" y="0"/>
          <a:chExt cx="0" cy="0"/>
        </a:xfrm>
      </p:grpSpPr>
      <p:sp>
        <p:nvSpPr>
          <p:cNvPr id="380" name="Shape 38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81" name="Shape 3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1" name="Shape 2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87" name="Shape 3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7" name="Shape 2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74" name="Shape 2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85" name="Shape 28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94" name="Shape 2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00" name="Shape 3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06" name="Shape 3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12" name="Shape 3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2" name="Shape 52"/>
        <p:cNvGrpSpPr/>
        <p:nvPr/>
      </p:nvGrpSpPr>
      <p:grpSpPr>
        <a:xfrm>
          <a:off x="0" y="0"/>
          <a:ext cx="0" cy="0"/>
          <a:chOff x="0" y="0"/>
          <a:chExt cx="0" cy="0"/>
        </a:xfrm>
      </p:grpSpPr>
      <p:grpSp>
        <p:nvGrpSpPr>
          <p:cNvPr id="53" name="Shape 53"/>
          <p:cNvGrpSpPr/>
          <p:nvPr/>
        </p:nvGrpSpPr>
        <p:grpSpPr>
          <a:xfrm>
            <a:off x="-644958" y="0"/>
            <a:ext cx="10458653" cy="7117070"/>
            <a:chOff x="-644958" y="0"/>
            <a:chExt cx="10458653" cy="7117070"/>
          </a:xfrm>
        </p:grpSpPr>
        <p:grpSp>
          <p:nvGrpSpPr>
            <p:cNvPr id="54" name="Shape 54"/>
            <p:cNvGrpSpPr/>
            <p:nvPr/>
          </p:nvGrpSpPr>
          <p:grpSpPr>
            <a:xfrm>
              <a:off x="0" y="0"/>
              <a:ext cx="9144000" cy="6858000"/>
              <a:chOff x="0" y="0"/>
              <a:chExt cx="9144000" cy="6858000"/>
            </a:xfrm>
          </p:grpSpPr>
          <p:grpSp>
            <p:nvGrpSpPr>
              <p:cNvPr id="55" name="Shape 55"/>
              <p:cNvGrpSpPr/>
              <p:nvPr/>
            </p:nvGrpSpPr>
            <p:grpSpPr>
              <a:xfrm>
                <a:off x="0" y="0"/>
                <a:ext cx="2514599" cy="6858000"/>
                <a:chOff x="0" y="0"/>
                <a:chExt cx="2514599" cy="6858000"/>
              </a:xfrm>
            </p:grpSpPr>
            <p:sp>
              <p:nvSpPr>
                <p:cNvPr id="56" name="Shape 56"/>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57" name="Shape 57"/>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58" name="Shape 58"/>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59" name="Shape 59"/>
              <p:cNvGrpSpPr/>
              <p:nvPr/>
            </p:nvGrpSpPr>
            <p:grpSpPr>
              <a:xfrm>
                <a:off x="422910" y="0"/>
                <a:ext cx="2514599" cy="6858000"/>
                <a:chOff x="0" y="0"/>
                <a:chExt cx="2514599" cy="6858000"/>
              </a:xfrm>
            </p:grpSpPr>
            <p:sp>
              <p:nvSpPr>
                <p:cNvPr id="60" name="Shape 60"/>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1" name="Shape 61"/>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2" name="Shape 62"/>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63" name="Shape 63"/>
              <p:cNvGrpSpPr/>
              <p:nvPr/>
            </p:nvGrpSpPr>
            <p:grpSpPr>
              <a:xfrm rot="10800000">
                <a:off x="6629400" y="0"/>
                <a:ext cx="2514599" cy="6858000"/>
                <a:chOff x="0" y="0"/>
                <a:chExt cx="2514599" cy="6858000"/>
              </a:xfrm>
            </p:grpSpPr>
            <p:sp>
              <p:nvSpPr>
                <p:cNvPr id="64" name="Shape 64"/>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5" name="Shape 65"/>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6" name="Shape 66"/>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67" name="Shape 67"/>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8" name="Shape 68"/>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69" name="Shape 69"/>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70" name="Shape 70"/>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71" name="Shape 71"/>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72" name="Shape 72"/>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73" name="Shape 73"/>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74" name="Shape 74"/>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75" name="Shape 75"/>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76" name="Shape 76"/>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77" name="Shape 77"/>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78" name="Shape 78"/>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79" name="Shape 79"/>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0" name="Shape 80"/>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1" name="Shape 81"/>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2" name="Shape 82"/>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3" name="Shape 83"/>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4" name="Shape 84"/>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5" name="Shape 85"/>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6" name="Shape 86"/>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7" name="Shape 87"/>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8" name="Shape 88"/>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89" name="Shape 89"/>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0" name="Shape 90"/>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1" name="Shape 91"/>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92" name="Shape 92"/>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3" name="Shape 93"/>
          <p:cNvSpPr/>
          <p:nvPr/>
        </p:nvSpPr>
        <p:spPr>
          <a:xfrm>
            <a:off x="4649096" y="-21511"/>
            <a:ext cx="3505200" cy="2312889"/>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4" name="Shape 94"/>
          <p:cNvSpPr txBox="1"/>
          <p:nvPr>
            <p:ph type="ctrTitle"/>
          </p:nvPr>
        </p:nvSpPr>
        <p:spPr>
          <a:xfrm>
            <a:off x="4733364" y="2708475"/>
            <a:ext cx="3313354" cy="1702160"/>
          </a:xfrm>
          <a:prstGeom prst="rect">
            <a:avLst/>
          </a:prstGeom>
          <a:noFill/>
          <a:ln>
            <a:noFill/>
          </a:ln>
        </p:spPr>
        <p:txBody>
          <a:bodyPr anchorCtr="0" anchor="b" bIns="91425" lIns="91425" rIns="91425" tIns="91425"/>
          <a:lstStyle>
            <a:lvl1pPr indent="0" marL="0" marR="0" rtl="0" algn="l">
              <a:spcBef>
                <a:spcPts val="0"/>
              </a:spcBef>
              <a:buClr>
                <a:schemeClr val="accent1"/>
              </a:buClr>
              <a:buFont typeface="Questrial"/>
              <a:buNone/>
              <a:defRPr b="0" baseline="0" i="0" sz="3600" u="none" cap="none" strike="noStrike">
                <a:solidFill>
                  <a:schemeClr val="accent1"/>
                </a:solidFill>
                <a:latin typeface="Questrial"/>
                <a:ea typeface="Questrial"/>
                <a:cs typeface="Questrial"/>
                <a:sym typeface="Questrial"/>
              </a:defRPr>
            </a:lvl1pPr>
            <a:lvl2pPr indent="0" marL="0" marR="0" rtl="0" algn="l">
              <a:spcBef>
                <a:spcPts val="0"/>
              </a:spcBef>
              <a:defRPr b="0" baseline="0" i="0" sz="1800" u="none" cap="none" strike="noStrike">
                <a:solidFill>
                  <a:schemeClr val="dk2"/>
                </a:solidFill>
              </a:defRPr>
            </a:lvl2pPr>
            <a:lvl3pPr indent="0" marL="0" marR="0" rtl="0" algn="l">
              <a:spcBef>
                <a:spcPts val="0"/>
              </a:spcBef>
              <a:defRPr b="0" baseline="0" i="0" sz="1800" u="none" cap="none" strike="noStrike">
                <a:solidFill>
                  <a:schemeClr val="dk2"/>
                </a:solidFill>
              </a:defRPr>
            </a:lvl3pPr>
            <a:lvl4pPr indent="0" marL="0" marR="0" rtl="0" algn="l">
              <a:spcBef>
                <a:spcPts val="0"/>
              </a:spcBef>
              <a:defRPr b="0" baseline="0" i="0" sz="1800" u="none" cap="none" strike="noStrike">
                <a:solidFill>
                  <a:schemeClr val="dk2"/>
                </a:solidFill>
              </a:defRPr>
            </a:lvl4pPr>
            <a:lvl5pPr indent="0" marL="0" marR="0" rtl="0" algn="l">
              <a:spcBef>
                <a:spcPts val="0"/>
              </a:spcBef>
              <a:defRPr b="0" baseline="0" i="0" sz="1800" u="none" cap="none" strike="noStrike">
                <a:solidFill>
                  <a:schemeClr val="dk2"/>
                </a:solidFill>
              </a:defRPr>
            </a:lvl5pPr>
            <a:lvl6pPr indent="0" marL="0" marR="0" rtl="0" algn="l">
              <a:spcBef>
                <a:spcPts val="0"/>
              </a:spcBef>
              <a:defRPr b="0" baseline="0" i="0" sz="1800" u="none" cap="none" strike="noStrike">
                <a:solidFill>
                  <a:schemeClr val="dk2"/>
                </a:solidFill>
              </a:defRPr>
            </a:lvl6pPr>
            <a:lvl7pPr indent="0" marL="0" marR="0" rtl="0" algn="l">
              <a:spcBef>
                <a:spcPts val="0"/>
              </a:spcBef>
              <a:defRPr b="0" baseline="0" i="0" sz="1800" u="none" cap="none" strike="noStrike">
                <a:solidFill>
                  <a:schemeClr val="dk2"/>
                </a:solidFill>
              </a:defRPr>
            </a:lvl7pPr>
            <a:lvl8pPr indent="0" marL="0" marR="0" rtl="0" algn="l">
              <a:spcBef>
                <a:spcPts val="0"/>
              </a:spcBef>
              <a:defRPr b="0" baseline="0" i="0" sz="1800" u="none" cap="none" strike="noStrike">
                <a:solidFill>
                  <a:schemeClr val="dk2"/>
                </a:solidFill>
              </a:defRPr>
            </a:lvl8pPr>
            <a:lvl9pPr indent="0" marL="0" marR="0" rtl="0" algn="l">
              <a:spcBef>
                <a:spcPts val="0"/>
              </a:spcBef>
              <a:defRPr b="0" baseline="0" i="0" sz="1800" u="none" cap="none" strike="noStrike">
                <a:solidFill>
                  <a:schemeClr val="dk2"/>
                </a:solidFill>
              </a:defRPr>
            </a:lvl9pPr>
          </a:lstStyle>
          <a:p/>
        </p:txBody>
      </p:sp>
      <p:sp>
        <p:nvSpPr>
          <p:cNvPr id="95" name="Shape 95"/>
          <p:cNvSpPr txBox="1"/>
          <p:nvPr>
            <p:ph idx="1" type="subTitle"/>
          </p:nvPr>
        </p:nvSpPr>
        <p:spPr>
          <a:xfrm>
            <a:off x="4733364" y="4421080"/>
            <a:ext cx="3309803" cy="1260629"/>
          </a:xfrm>
          <a:prstGeom prst="rect">
            <a:avLst/>
          </a:prstGeom>
          <a:noFill/>
          <a:ln>
            <a:noFill/>
          </a:ln>
        </p:spPr>
        <p:txBody>
          <a:bodyPr anchorCtr="0" anchor="t" bIns="91425" lIns="91425" rIns="91425" tIns="91425"/>
          <a:lstStyle>
            <a:lvl1pPr indent="0" marL="0" marR="0" rtl="0" algn="l">
              <a:spcBef>
                <a:spcPts val="360"/>
              </a:spcBef>
              <a:buClr>
                <a:schemeClr val="accent1"/>
              </a:buClr>
              <a:buFont typeface="Noto Symbol"/>
              <a:buNone/>
              <a:defRPr b="0" baseline="0" i="0" sz="1800" u="none" cap="none" strike="noStrike">
                <a:solidFill>
                  <a:srgbClr val="424242"/>
                </a:solidFill>
                <a:latin typeface="Questrial"/>
                <a:ea typeface="Questrial"/>
                <a:cs typeface="Questrial"/>
                <a:sym typeface="Questrial"/>
              </a:defRPr>
            </a:lvl1pPr>
            <a:lvl2pPr indent="0" marL="457200" marR="0" rtl="0" algn="ctr">
              <a:spcBef>
                <a:spcPts val="440"/>
              </a:spcBef>
              <a:buClr>
                <a:schemeClr val="accent1"/>
              </a:buClr>
              <a:buFont typeface="Noto Symbol"/>
              <a:buNone/>
              <a:defRPr b="0" baseline="0" i="0" sz="2200" u="none" cap="none" strike="noStrike">
                <a:solidFill>
                  <a:srgbClr val="888888"/>
                </a:solidFill>
                <a:latin typeface="Questrial"/>
                <a:ea typeface="Questrial"/>
                <a:cs typeface="Questrial"/>
                <a:sym typeface="Questrial"/>
              </a:defRPr>
            </a:lvl2pPr>
            <a:lvl3pPr indent="0" marL="914400" marR="0" rtl="0" algn="ctr">
              <a:spcBef>
                <a:spcPts val="400"/>
              </a:spcBef>
              <a:buClr>
                <a:schemeClr val="accent1"/>
              </a:buClr>
              <a:buFont typeface="Noto Symbol"/>
              <a:buNone/>
              <a:defRPr b="0" baseline="0" i="0" sz="2000" u="none" cap="none" strike="noStrike">
                <a:solidFill>
                  <a:srgbClr val="888888"/>
                </a:solidFill>
                <a:latin typeface="Questrial"/>
                <a:ea typeface="Questrial"/>
                <a:cs typeface="Questrial"/>
                <a:sym typeface="Questrial"/>
              </a:defRPr>
            </a:lvl3pPr>
            <a:lvl4pPr indent="0" marL="1371600" marR="0" rtl="0" algn="ctr">
              <a:spcBef>
                <a:spcPts val="360"/>
              </a:spcBef>
              <a:buClr>
                <a:schemeClr val="accent1"/>
              </a:buClr>
              <a:buFont typeface="Noto Symbol"/>
              <a:buNone/>
              <a:defRPr b="0" baseline="0" i="0" sz="1800" u="none" cap="none" strike="noStrike">
                <a:solidFill>
                  <a:srgbClr val="888888"/>
                </a:solidFill>
                <a:latin typeface="Questrial"/>
                <a:ea typeface="Questrial"/>
                <a:cs typeface="Questrial"/>
                <a:sym typeface="Questrial"/>
              </a:defRPr>
            </a:lvl4pPr>
            <a:lvl5pPr indent="0" marL="1828800" marR="0" rtl="0" algn="ctr">
              <a:spcBef>
                <a:spcPts val="320"/>
              </a:spcBef>
              <a:buClr>
                <a:schemeClr val="accent1"/>
              </a:buClr>
              <a:buFont typeface="Noto Symbol"/>
              <a:buNone/>
              <a:defRPr b="0" baseline="0" i="0" sz="1600" u="none" cap="none" strike="noStrike">
                <a:solidFill>
                  <a:srgbClr val="888888"/>
                </a:solidFill>
                <a:latin typeface="Questrial"/>
                <a:ea typeface="Questrial"/>
                <a:cs typeface="Questrial"/>
                <a:sym typeface="Questrial"/>
              </a:defRPr>
            </a:lvl5pPr>
            <a:lvl6pPr indent="0" marL="2286000" marR="0" rtl="0" algn="ctr">
              <a:spcBef>
                <a:spcPts val="280"/>
              </a:spcBef>
              <a:buClr>
                <a:schemeClr val="accent1"/>
              </a:buClr>
              <a:buFont typeface="Noto Symbol"/>
              <a:buNone/>
              <a:defRPr b="0" baseline="0" i="0" sz="1400" u="none" cap="none" strike="noStrike">
                <a:solidFill>
                  <a:srgbClr val="888888"/>
                </a:solidFill>
                <a:latin typeface="Questrial"/>
                <a:ea typeface="Questrial"/>
                <a:cs typeface="Questrial"/>
                <a:sym typeface="Questrial"/>
              </a:defRPr>
            </a:lvl6pPr>
            <a:lvl7pPr indent="0" marL="2743200" marR="0" rtl="0" algn="ctr">
              <a:spcBef>
                <a:spcPts val="280"/>
              </a:spcBef>
              <a:buClr>
                <a:schemeClr val="accent1"/>
              </a:buClr>
              <a:buFont typeface="Noto Symbol"/>
              <a:buNone/>
              <a:defRPr b="0" baseline="0" i="0" sz="1400" u="none" cap="none" strike="noStrike">
                <a:solidFill>
                  <a:srgbClr val="888888"/>
                </a:solidFill>
                <a:latin typeface="Questrial"/>
                <a:ea typeface="Questrial"/>
                <a:cs typeface="Questrial"/>
                <a:sym typeface="Questrial"/>
              </a:defRPr>
            </a:lvl7pPr>
            <a:lvl8pPr indent="0" marL="3200400" marR="0" rtl="0" algn="ctr">
              <a:spcBef>
                <a:spcPts val="280"/>
              </a:spcBef>
              <a:buClr>
                <a:schemeClr val="accent1"/>
              </a:buClr>
              <a:buFont typeface="Noto Symbol"/>
              <a:buNone/>
              <a:defRPr b="0" baseline="0" i="0" sz="1400" u="none" cap="none" strike="noStrike">
                <a:solidFill>
                  <a:srgbClr val="888888"/>
                </a:solidFill>
                <a:latin typeface="Questrial"/>
                <a:ea typeface="Questrial"/>
                <a:cs typeface="Questrial"/>
                <a:sym typeface="Questrial"/>
              </a:defRPr>
            </a:lvl8pPr>
            <a:lvl9pPr indent="0" marL="3657600" marR="0" rtl="0" algn="ctr">
              <a:spcBef>
                <a:spcPts val="280"/>
              </a:spcBef>
              <a:buClr>
                <a:schemeClr val="accent1"/>
              </a:buClr>
              <a:buFont typeface="Noto Symbol"/>
              <a:buNone/>
              <a:defRPr b="0" baseline="0" i="0" sz="1400" u="none" cap="none" strike="noStrike">
                <a:solidFill>
                  <a:srgbClr val="888888"/>
                </a:solidFill>
                <a:latin typeface="Questrial"/>
                <a:ea typeface="Questrial"/>
                <a:cs typeface="Questrial"/>
                <a:sym typeface="Questrial"/>
              </a:defRPr>
            </a:lvl9pPr>
          </a:lstStyle>
          <a:p/>
        </p:txBody>
      </p:sp>
      <p:sp>
        <p:nvSpPr>
          <p:cNvPr id="96" name="Shape 96"/>
          <p:cNvSpPr txBox="1"/>
          <p:nvPr>
            <p:ph idx="10" type="dt"/>
          </p:nvPr>
        </p:nvSpPr>
        <p:spPr>
          <a:xfrm>
            <a:off x="4738744" y="1516828"/>
            <a:ext cx="2133599" cy="750980"/>
          </a:xfrm>
          <a:prstGeom prst="rect">
            <a:avLst/>
          </a:prstGeom>
          <a:noFill/>
          <a:ln>
            <a:noFill/>
          </a:ln>
        </p:spPr>
        <p:txBody>
          <a:bodyPr anchorCtr="0" anchor="b" bIns="91425" lIns="91425" rIns="91425" tIns="91425"/>
          <a:lstStyle>
            <a:lvl1pPr indent="0" marL="0" marR="0" rtl="0" algn="l">
              <a:spcBef>
                <a:spcPts val="0"/>
              </a:spcBef>
              <a:defRPr b="0" baseline="0" i="0" sz="24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97" name="Shape 97"/>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8" name="Shape 98"/>
          <p:cNvSpPr txBox="1"/>
          <p:nvPr>
            <p:ph idx="11" type="ftr"/>
          </p:nvPr>
        </p:nvSpPr>
        <p:spPr>
          <a:xfrm>
            <a:off x="5303519" y="5719966"/>
            <a:ext cx="2831591"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99" name="Shape 99"/>
          <p:cNvSpPr txBox="1"/>
          <p:nvPr>
            <p:ph idx="12" type="sldNum"/>
          </p:nvPr>
        </p:nvSpPr>
        <p:spPr>
          <a:xfrm>
            <a:off x="4649096" y="5719966"/>
            <a:ext cx="64366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chemeClr val="accent1"/>
                </a:solidFill>
                <a:latin typeface="Questrial"/>
                <a:ea typeface="Questrial"/>
                <a:cs typeface="Questrial"/>
                <a:sym typeface="Questrial"/>
              </a:rPr>
              <a:t>‹#›</a:t>
            </a:fld>
          </a:p>
        </p:txBody>
      </p:sp>
      <p:sp>
        <p:nvSpPr>
          <p:cNvPr id="100" name="Shape 100"/>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38" name="Shape 238"/>
        <p:cNvGrpSpPr/>
        <p:nvPr/>
      </p:nvGrpSpPr>
      <p:grpSpPr>
        <a:xfrm>
          <a:off x="0" y="0"/>
          <a:ext cx="0" cy="0"/>
          <a:chOff x="0" y="0"/>
          <a:chExt cx="0" cy="0"/>
        </a:xfrm>
      </p:grpSpPr>
      <p:sp>
        <p:nvSpPr>
          <p:cNvPr id="239" name="Shape 239"/>
          <p:cNvSpPr txBox="1"/>
          <p:nvPr>
            <p:ph type="title"/>
          </p:nvPr>
        </p:nvSpPr>
        <p:spPr>
          <a:xfrm>
            <a:off x="1043490" y="1027663"/>
            <a:ext cx="7024744" cy="1143000"/>
          </a:xfrm>
          <a:prstGeom prst="rect">
            <a:avLst/>
          </a:prstGeom>
          <a:noFill/>
          <a:ln>
            <a:noFill/>
          </a:ln>
        </p:spPr>
        <p:txBody>
          <a:bodyPr anchorCtr="0" anchor="b" bIns="91425" lIns="91425" rIns="91425" tIns="91425"/>
          <a:lstStyle>
            <a:lvl1pPr rtl="0" algn="l">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240" name="Shape 240"/>
          <p:cNvSpPr txBox="1"/>
          <p:nvPr>
            <p:ph idx="1" type="body"/>
          </p:nvPr>
        </p:nvSpPr>
        <p:spPr>
          <a:xfrm rot="5400000">
            <a:off x="2677662" y="689481"/>
            <a:ext cx="3508977" cy="6777317"/>
          </a:xfrm>
          <a:prstGeom prst="rect">
            <a:avLst/>
          </a:prstGeom>
          <a:noFill/>
          <a:ln>
            <a:noFill/>
          </a:ln>
        </p:spPr>
        <p:txBody>
          <a:bodyPr anchorCtr="0" anchor="t" bIns="91425" lIns="91425" rIns="91425" tIns="91425"/>
          <a:lstStyle>
            <a:lvl1pPr indent="-163576" marL="342900" rtl="0" algn="l">
              <a:spcBef>
                <a:spcPts val="480"/>
              </a:spcBef>
              <a:buClr>
                <a:schemeClr val="accent1"/>
              </a:buClr>
              <a:buFont typeface="Noto Symbol"/>
              <a:buChar char="○"/>
              <a:defRPr sz="2400">
                <a:solidFill>
                  <a:schemeClr val="dk2"/>
                </a:solidFill>
                <a:latin typeface="Questrial"/>
                <a:ea typeface="Questrial"/>
                <a:cs typeface="Questrial"/>
                <a:sym typeface="Questrial"/>
              </a:defRPr>
            </a:lvl1pPr>
            <a:lvl2pPr indent="-178308" marL="640080" rtl="0" algn="l">
              <a:spcBef>
                <a:spcPts val="440"/>
              </a:spcBef>
              <a:buClr>
                <a:schemeClr val="accent1"/>
              </a:buClr>
              <a:buFont typeface="Noto Symbol"/>
              <a:buChar char="○"/>
              <a:defRPr sz="2200">
                <a:solidFill>
                  <a:schemeClr val="dk2"/>
                </a:solidFill>
                <a:latin typeface="Questrial"/>
                <a:ea typeface="Questrial"/>
                <a:cs typeface="Questrial"/>
                <a:sym typeface="Questrial"/>
              </a:defRPr>
            </a:lvl2pPr>
            <a:lvl3pPr indent="-132080" marL="914400" rtl="0" algn="l">
              <a:spcBef>
                <a:spcPts val="400"/>
              </a:spcBef>
              <a:buClr>
                <a:schemeClr val="accent1"/>
              </a:buClr>
              <a:buFont typeface="Noto Symbol"/>
              <a:buChar char="○"/>
              <a:defRPr sz="2000">
                <a:solidFill>
                  <a:schemeClr val="dk2"/>
                </a:solidFill>
                <a:latin typeface="Questrial"/>
                <a:ea typeface="Questrial"/>
                <a:cs typeface="Questrial"/>
                <a:sym typeface="Questrial"/>
              </a:defRPr>
            </a:lvl3pPr>
            <a:lvl4pPr indent="-148844" marL="1124712" rtl="0" algn="l">
              <a:spcBef>
                <a:spcPts val="360"/>
              </a:spcBef>
              <a:buClr>
                <a:schemeClr val="accent1"/>
              </a:buClr>
              <a:buFont typeface="Noto Symbol"/>
              <a:buChar char="○"/>
              <a:defRPr sz="1800">
                <a:solidFill>
                  <a:schemeClr val="dk2"/>
                </a:solidFill>
                <a:latin typeface="Questrial"/>
                <a:ea typeface="Questrial"/>
                <a:cs typeface="Questrial"/>
                <a:sym typeface="Questrial"/>
              </a:defRPr>
            </a:lvl4pPr>
            <a:lvl5pPr indent="-156464" marL="1325880" rtl="0" algn="l">
              <a:spcBef>
                <a:spcPts val="320"/>
              </a:spcBef>
              <a:buClr>
                <a:schemeClr val="accent1"/>
              </a:buClr>
              <a:buFont typeface="Noto Symbol"/>
              <a:buChar char="○"/>
              <a:defRPr baseline="0" sz="1600">
                <a:solidFill>
                  <a:schemeClr val="dk2"/>
                </a:solidFill>
                <a:latin typeface="Questrial"/>
                <a:ea typeface="Questrial"/>
                <a:cs typeface="Questrial"/>
                <a:sym typeface="Questrial"/>
              </a:defRPr>
            </a:lvl5pPr>
            <a:lvl6pPr indent="-167639" marL="1517904" rtl="0" algn="l">
              <a:spcBef>
                <a:spcPts val="280"/>
              </a:spcBef>
              <a:buClr>
                <a:schemeClr val="accent1"/>
              </a:buClr>
              <a:buFont typeface="Noto Symbol"/>
              <a:buChar char="○"/>
              <a:defRPr sz="1400">
                <a:solidFill>
                  <a:schemeClr val="dk2"/>
                </a:solidFill>
                <a:latin typeface="Questrial"/>
                <a:ea typeface="Questrial"/>
                <a:cs typeface="Questrial"/>
                <a:sym typeface="Questrial"/>
              </a:defRPr>
            </a:lvl6pPr>
            <a:lvl7pPr indent="-165608" marL="1719072" rtl="0" algn="l">
              <a:spcBef>
                <a:spcPts val="280"/>
              </a:spcBef>
              <a:buClr>
                <a:schemeClr val="accent1"/>
              </a:buClr>
              <a:buFont typeface="Noto Symbol"/>
              <a:buChar char="○"/>
              <a:defRPr sz="1400">
                <a:solidFill>
                  <a:schemeClr val="dk2"/>
                </a:solidFill>
                <a:latin typeface="Questrial"/>
                <a:ea typeface="Questrial"/>
                <a:cs typeface="Questrial"/>
                <a:sym typeface="Questrial"/>
              </a:defRPr>
            </a:lvl7pPr>
            <a:lvl8pPr indent="-163575" marL="1920240" rtl="0" algn="l">
              <a:spcBef>
                <a:spcPts val="280"/>
              </a:spcBef>
              <a:buClr>
                <a:schemeClr val="accent1"/>
              </a:buClr>
              <a:buFont typeface="Noto Symbol"/>
              <a:buChar char="○"/>
              <a:defRPr sz="1400">
                <a:solidFill>
                  <a:schemeClr val="dk2"/>
                </a:solidFill>
                <a:latin typeface="Questrial"/>
                <a:ea typeface="Questrial"/>
                <a:cs typeface="Questrial"/>
                <a:sym typeface="Questrial"/>
              </a:defRPr>
            </a:lvl8pPr>
            <a:lvl9pPr indent="-161543" marL="2121408" rtl="0" algn="l">
              <a:spcBef>
                <a:spcPts val="280"/>
              </a:spcBef>
              <a:buClr>
                <a:schemeClr val="accent1"/>
              </a:buClr>
              <a:buFont typeface="Noto Symbol"/>
              <a:buChar char="○"/>
              <a:defRPr sz="1400">
                <a:solidFill>
                  <a:schemeClr val="dk2"/>
                </a:solidFill>
                <a:latin typeface="Questrial"/>
                <a:ea typeface="Questrial"/>
                <a:cs typeface="Questrial"/>
                <a:sym typeface="Questrial"/>
              </a:defRPr>
            </a:lvl9pPr>
          </a:lstStyle>
          <a:p/>
        </p:txBody>
      </p:sp>
      <p:sp>
        <p:nvSpPr>
          <p:cNvPr id="241" name="Shape 241"/>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42" name="Shape 242"/>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43" name="Shape 243"/>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44" name="Shape 244"/>
        <p:cNvGrpSpPr/>
        <p:nvPr/>
      </p:nvGrpSpPr>
      <p:grpSpPr>
        <a:xfrm>
          <a:off x="0" y="0"/>
          <a:ext cx="0" cy="0"/>
          <a:chOff x="0" y="0"/>
          <a:chExt cx="0" cy="0"/>
        </a:xfrm>
      </p:grpSpPr>
      <p:sp>
        <p:nvSpPr>
          <p:cNvPr id="245" name="Shape 245"/>
          <p:cNvSpPr txBox="1"/>
          <p:nvPr>
            <p:ph type="title"/>
          </p:nvPr>
        </p:nvSpPr>
        <p:spPr>
          <a:xfrm rot="5400000">
            <a:off x="4981454" y="2678092"/>
            <a:ext cx="4780344" cy="1484453"/>
          </a:xfrm>
          <a:prstGeom prst="rect">
            <a:avLst/>
          </a:prstGeom>
          <a:noFill/>
          <a:ln>
            <a:noFill/>
          </a:ln>
        </p:spPr>
        <p:txBody>
          <a:bodyPr anchorCtr="0" anchor="ctr" bIns="91425" lIns="91425" rIns="91425" tIns="91425"/>
          <a:lstStyle>
            <a:lvl1pPr rtl="0" algn="l">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246" name="Shape 246"/>
          <p:cNvSpPr txBox="1"/>
          <p:nvPr>
            <p:ph idx="1" type="body"/>
          </p:nvPr>
        </p:nvSpPr>
        <p:spPr>
          <a:xfrm rot="5400000">
            <a:off x="1374975" y="708466"/>
            <a:ext cx="4780344" cy="5423704"/>
          </a:xfrm>
          <a:prstGeom prst="rect">
            <a:avLst/>
          </a:prstGeom>
          <a:noFill/>
          <a:ln>
            <a:noFill/>
          </a:ln>
        </p:spPr>
        <p:txBody>
          <a:bodyPr anchorCtr="0" anchor="t" bIns="91425" lIns="91425" rIns="91425" tIns="91425"/>
          <a:lstStyle>
            <a:lvl1pPr indent="-163576" marL="342900" rtl="0" algn="l">
              <a:spcBef>
                <a:spcPts val="480"/>
              </a:spcBef>
              <a:buClr>
                <a:schemeClr val="accent1"/>
              </a:buClr>
              <a:buFont typeface="Noto Symbol"/>
              <a:buChar char="○"/>
              <a:defRPr sz="2400">
                <a:solidFill>
                  <a:schemeClr val="dk2"/>
                </a:solidFill>
                <a:latin typeface="Questrial"/>
                <a:ea typeface="Questrial"/>
                <a:cs typeface="Questrial"/>
                <a:sym typeface="Questrial"/>
              </a:defRPr>
            </a:lvl1pPr>
            <a:lvl2pPr indent="-178308" marL="640080" rtl="0" algn="l">
              <a:spcBef>
                <a:spcPts val="440"/>
              </a:spcBef>
              <a:buClr>
                <a:schemeClr val="accent1"/>
              </a:buClr>
              <a:buFont typeface="Noto Symbol"/>
              <a:buChar char="○"/>
              <a:defRPr sz="2200">
                <a:solidFill>
                  <a:schemeClr val="dk2"/>
                </a:solidFill>
                <a:latin typeface="Questrial"/>
                <a:ea typeface="Questrial"/>
                <a:cs typeface="Questrial"/>
                <a:sym typeface="Questrial"/>
              </a:defRPr>
            </a:lvl2pPr>
            <a:lvl3pPr indent="-132080" marL="914400" rtl="0" algn="l">
              <a:spcBef>
                <a:spcPts val="400"/>
              </a:spcBef>
              <a:buClr>
                <a:schemeClr val="accent1"/>
              </a:buClr>
              <a:buFont typeface="Noto Symbol"/>
              <a:buChar char="○"/>
              <a:defRPr sz="2000">
                <a:solidFill>
                  <a:schemeClr val="dk2"/>
                </a:solidFill>
                <a:latin typeface="Questrial"/>
                <a:ea typeface="Questrial"/>
                <a:cs typeface="Questrial"/>
                <a:sym typeface="Questrial"/>
              </a:defRPr>
            </a:lvl3pPr>
            <a:lvl4pPr indent="-148844" marL="1124712" rtl="0" algn="l">
              <a:spcBef>
                <a:spcPts val="360"/>
              </a:spcBef>
              <a:buClr>
                <a:schemeClr val="accent1"/>
              </a:buClr>
              <a:buFont typeface="Noto Symbol"/>
              <a:buChar char="○"/>
              <a:defRPr sz="1800">
                <a:solidFill>
                  <a:schemeClr val="dk2"/>
                </a:solidFill>
                <a:latin typeface="Questrial"/>
                <a:ea typeface="Questrial"/>
                <a:cs typeface="Questrial"/>
                <a:sym typeface="Questrial"/>
              </a:defRPr>
            </a:lvl4pPr>
            <a:lvl5pPr indent="-156464" marL="1325880" rtl="0" algn="l">
              <a:spcBef>
                <a:spcPts val="320"/>
              </a:spcBef>
              <a:buClr>
                <a:schemeClr val="accent1"/>
              </a:buClr>
              <a:buFont typeface="Noto Symbol"/>
              <a:buChar char="○"/>
              <a:defRPr baseline="0" sz="1600">
                <a:solidFill>
                  <a:schemeClr val="dk2"/>
                </a:solidFill>
                <a:latin typeface="Questrial"/>
                <a:ea typeface="Questrial"/>
                <a:cs typeface="Questrial"/>
                <a:sym typeface="Questrial"/>
              </a:defRPr>
            </a:lvl5pPr>
            <a:lvl6pPr indent="-167639" marL="1517904" rtl="0" algn="l">
              <a:spcBef>
                <a:spcPts val="280"/>
              </a:spcBef>
              <a:buClr>
                <a:schemeClr val="accent1"/>
              </a:buClr>
              <a:buFont typeface="Noto Symbol"/>
              <a:buChar char="○"/>
              <a:defRPr sz="1400">
                <a:solidFill>
                  <a:schemeClr val="dk2"/>
                </a:solidFill>
                <a:latin typeface="Questrial"/>
                <a:ea typeface="Questrial"/>
                <a:cs typeface="Questrial"/>
                <a:sym typeface="Questrial"/>
              </a:defRPr>
            </a:lvl6pPr>
            <a:lvl7pPr indent="-165608" marL="1719072" rtl="0" algn="l">
              <a:spcBef>
                <a:spcPts val="280"/>
              </a:spcBef>
              <a:buClr>
                <a:schemeClr val="accent1"/>
              </a:buClr>
              <a:buFont typeface="Noto Symbol"/>
              <a:buChar char="○"/>
              <a:defRPr sz="1400">
                <a:solidFill>
                  <a:schemeClr val="dk2"/>
                </a:solidFill>
                <a:latin typeface="Questrial"/>
                <a:ea typeface="Questrial"/>
                <a:cs typeface="Questrial"/>
                <a:sym typeface="Questrial"/>
              </a:defRPr>
            </a:lvl7pPr>
            <a:lvl8pPr indent="-163575" marL="1920240" rtl="0" algn="l">
              <a:spcBef>
                <a:spcPts val="280"/>
              </a:spcBef>
              <a:buClr>
                <a:schemeClr val="accent1"/>
              </a:buClr>
              <a:buFont typeface="Noto Symbol"/>
              <a:buChar char="○"/>
              <a:defRPr sz="1400">
                <a:solidFill>
                  <a:schemeClr val="dk2"/>
                </a:solidFill>
                <a:latin typeface="Questrial"/>
                <a:ea typeface="Questrial"/>
                <a:cs typeface="Questrial"/>
                <a:sym typeface="Questrial"/>
              </a:defRPr>
            </a:lvl8pPr>
            <a:lvl9pPr indent="-161543" marL="2121408" rtl="0" algn="l">
              <a:spcBef>
                <a:spcPts val="280"/>
              </a:spcBef>
              <a:buClr>
                <a:schemeClr val="accent1"/>
              </a:buClr>
              <a:buFont typeface="Noto Symbol"/>
              <a:buChar char="○"/>
              <a:defRPr sz="1400">
                <a:solidFill>
                  <a:schemeClr val="dk2"/>
                </a:solidFill>
                <a:latin typeface="Questrial"/>
                <a:ea typeface="Questrial"/>
                <a:cs typeface="Questrial"/>
                <a:sym typeface="Questrial"/>
              </a:defRPr>
            </a:lvl9pPr>
          </a:lstStyle>
          <a:p/>
        </p:txBody>
      </p:sp>
      <p:sp>
        <p:nvSpPr>
          <p:cNvPr id="247" name="Shape 247"/>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48" name="Shape 248"/>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49" name="Shape 249"/>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01" name="Shape 101"/>
        <p:cNvGrpSpPr/>
        <p:nvPr/>
      </p:nvGrpSpPr>
      <p:grpSpPr>
        <a:xfrm>
          <a:off x="0" y="0"/>
          <a:ext cx="0" cy="0"/>
          <a:chOff x="0" y="0"/>
          <a:chExt cx="0" cy="0"/>
        </a:xfrm>
      </p:grpSpPr>
      <p:sp>
        <p:nvSpPr>
          <p:cNvPr id="102" name="Shape 102"/>
          <p:cNvSpPr txBox="1"/>
          <p:nvPr>
            <p:ph type="title"/>
          </p:nvPr>
        </p:nvSpPr>
        <p:spPr>
          <a:xfrm>
            <a:off x="1043490" y="1027663"/>
            <a:ext cx="7024744" cy="1143000"/>
          </a:xfrm>
          <a:prstGeom prst="rect">
            <a:avLst/>
          </a:prstGeom>
          <a:noFill/>
          <a:ln>
            <a:noFill/>
          </a:ln>
        </p:spPr>
        <p:txBody>
          <a:bodyPr anchorCtr="0" anchor="b" bIns="91425" lIns="91425" rIns="91425" tIns="91425"/>
          <a:lstStyle>
            <a:lvl1pPr rtl="0" algn="l">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03" name="Shape 103"/>
          <p:cNvSpPr txBox="1"/>
          <p:nvPr>
            <p:ph idx="1" type="body"/>
          </p:nvPr>
        </p:nvSpPr>
        <p:spPr>
          <a:xfrm>
            <a:off x="1043491" y="2323651"/>
            <a:ext cx="6777317" cy="3508977"/>
          </a:xfrm>
          <a:prstGeom prst="rect">
            <a:avLst/>
          </a:prstGeom>
          <a:noFill/>
          <a:ln>
            <a:noFill/>
          </a:ln>
        </p:spPr>
        <p:txBody>
          <a:bodyPr anchorCtr="0" anchor="t" bIns="91425" lIns="91425" rIns="91425" tIns="91425"/>
          <a:lstStyle>
            <a:lvl1pPr indent="-163576" marL="342900" rtl="0" algn="l">
              <a:spcBef>
                <a:spcPts val="480"/>
              </a:spcBef>
              <a:buClr>
                <a:schemeClr val="accent1"/>
              </a:buClr>
              <a:buFont typeface="Noto Symbol"/>
              <a:buChar char="○"/>
              <a:defRPr sz="2400">
                <a:solidFill>
                  <a:schemeClr val="dk2"/>
                </a:solidFill>
                <a:latin typeface="Questrial"/>
                <a:ea typeface="Questrial"/>
                <a:cs typeface="Questrial"/>
                <a:sym typeface="Questrial"/>
              </a:defRPr>
            </a:lvl1pPr>
            <a:lvl2pPr indent="-178308" marL="640080" rtl="0" algn="l">
              <a:spcBef>
                <a:spcPts val="440"/>
              </a:spcBef>
              <a:buClr>
                <a:schemeClr val="accent1"/>
              </a:buClr>
              <a:buFont typeface="Noto Symbol"/>
              <a:buChar char="○"/>
              <a:defRPr sz="2200">
                <a:solidFill>
                  <a:schemeClr val="dk2"/>
                </a:solidFill>
                <a:latin typeface="Questrial"/>
                <a:ea typeface="Questrial"/>
                <a:cs typeface="Questrial"/>
                <a:sym typeface="Questrial"/>
              </a:defRPr>
            </a:lvl2pPr>
            <a:lvl3pPr indent="-132080" marL="914400" rtl="0" algn="l">
              <a:spcBef>
                <a:spcPts val="400"/>
              </a:spcBef>
              <a:buClr>
                <a:schemeClr val="accent1"/>
              </a:buClr>
              <a:buFont typeface="Noto Symbol"/>
              <a:buChar char="○"/>
              <a:defRPr sz="2000">
                <a:solidFill>
                  <a:schemeClr val="dk2"/>
                </a:solidFill>
                <a:latin typeface="Questrial"/>
                <a:ea typeface="Questrial"/>
                <a:cs typeface="Questrial"/>
                <a:sym typeface="Questrial"/>
              </a:defRPr>
            </a:lvl3pPr>
            <a:lvl4pPr indent="-148844" marL="1124712" rtl="0" algn="l">
              <a:spcBef>
                <a:spcPts val="360"/>
              </a:spcBef>
              <a:buClr>
                <a:schemeClr val="accent1"/>
              </a:buClr>
              <a:buFont typeface="Noto Symbol"/>
              <a:buChar char="○"/>
              <a:defRPr sz="1800">
                <a:solidFill>
                  <a:schemeClr val="dk2"/>
                </a:solidFill>
                <a:latin typeface="Questrial"/>
                <a:ea typeface="Questrial"/>
                <a:cs typeface="Questrial"/>
                <a:sym typeface="Questrial"/>
              </a:defRPr>
            </a:lvl4pPr>
            <a:lvl5pPr indent="-156464" marL="1325880" rtl="0" algn="l">
              <a:spcBef>
                <a:spcPts val="320"/>
              </a:spcBef>
              <a:buClr>
                <a:schemeClr val="accent1"/>
              </a:buClr>
              <a:buFont typeface="Noto Symbol"/>
              <a:buChar char="○"/>
              <a:defRPr baseline="0" sz="1600">
                <a:solidFill>
                  <a:schemeClr val="dk2"/>
                </a:solidFill>
                <a:latin typeface="Questrial"/>
                <a:ea typeface="Questrial"/>
                <a:cs typeface="Questrial"/>
                <a:sym typeface="Questrial"/>
              </a:defRPr>
            </a:lvl5pPr>
            <a:lvl6pPr indent="-167639" marL="1517904" rtl="0" algn="l">
              <a:spcBef>
                <a:spcPts val="280"/>
              </a:spcBef>
              <a:buClr>
                <a:schemeClr val="accent1"/>
              </a:buClr>
              <a:buFont typeface="Noto Symbol"/>
              <a:buChar char="○"/>
              <a:defRPr sz="1400">
                <a:solidFill>
                  <a:schemeClr val="dk2"/>
                </a:solidFill>
                <a:latin typeface="Questrial"/>
                <a:ea typeface="Questrial"/>
                <a:cs typeface="Questrial"/>
                <a:sym typeface="Questrial"/>
              </a:defRPr>
            </a:lvl6pPr>
            <a:lvl7pPr indent="-165608" marL="1719072" rtl="0" algn="l">
              <a:spcBef>
                <a:spcPts val="280"/>
              </a:spcBef>
              <a:buClr>
                <a:schemeClr val="accent1"/>
              </a:buClr>
              <a:buFont typeface="Noto Symbol"/>
              <a:buChar char="○"/>
              <a:defRPr sz="1400">
                <a:solidFill>
                  <a:schemeClr val="dk2"/>
                </a:solidFill>
                <a:latin typeface="Questrial"/>
                <a:ea typeface="Questrial"/>
                <a:cs typeface="Questrial"/>
                <a:sym typeface="Questrial"/>
              </a:defRPr>
            </a:lvl7pPr>
            <a:lvl8pPr indent="-163575" marL="1920240" rtl="0" algn="l">
              <a:spcBef>
                <a:spcPts val="280"/>
              </a:spcBef>
              <a:buClr>
                <a:schemeClr val="accent1"/>
              </a:buClr>
              <a:buFont typeface="Noto Symbol"/>
              <a:buChar char="○"/>
              <a:defRPr sz="1400">
                <a:solidFill>
                  <a:schemeClr val="dk2"/>
                </a:solidFill>
                <a:latin typeface="Questrial"/>
                <a:ea typeface="Questrial"/>
                <a:cs typeface="Questrial"/>
                <a:sym typeface="Questrial"/>
              </a:defRPr>
            </a:lvl8pPr>
            <a:lvl9pPr indent="-161543" marL="2121408" rtl="0" algn="l">
              <a:spcBef>
                <a:spcPts val="280"/>
              </a:spcBef>
              <a:buClr>
                <a:schemeClr val="accent1"/>
              </a:buClr>
              <a:buFont typeface="Noto Symbol"/>
              <a:buChar char="○"/>
              <a:defRPr sz="1400">
                <a:solidFill>
                  <a:schemeClr val="dk2"/>
                </a:solidFill>
                <a:latin typeface="Questrial"/>
                <a:ea typeface="Questrial"/>
                <a:cs typeface="Questrial"/>
                <a:sym typeface="Questrial"/>
              </a:defRPr>
            </a:lvl9pPr>
          </a:lstStyle>
          <a:p/>
        </p:txBody>
      </p:sp>
      <p:sp>
        <p:nvSpPr>
          <p:cNvPr id="104" name="Shape 104"/>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05" name="Shape 105"/>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06" name="Shape 106"/>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7" name="Shape 107"/>
        <p:cNvGrpSpPr/>
        <p:nvPr/>
      </p:nvGrpSpPr>
      <p:grpSpPr>
        <a:xfrm>
          <a:off x="0" y="0"/>
          <a:ext cx="0" cy="0"/>
          <a:chOff x="0" y="0"/>
          <a:chExt cx="0" cy="0"/>
        </a:xfrm>
      </p:grpSpPr>
      <p:sp>
        <p:nvSpPr>
          <p:cNvPr id="108" name="Shape 108"/>
          <p:cNvSpPr txBox="1"/>
          <p:nvPr>
            <p:ph type="title"/>
          </p:nvPr>
        </p:nvSpPr>
        <p:spPr>
          <a:xfrm>
            <a:off x="1258645" y="2900828"/>
            <a:ext cx="6637468" cy="1362075"/>
          </a:xfrm>
          <a:prstGeom prst="rect">
            <a:avLst/>
          </a:prstGeom>
          <a:noFill/>
          <a:ln>
            <a:noFill/>
          </a:ln>
        </p:spPr>
        <p:txBody>
          <a:bodyPr anchorCtr="0" anchor="b" bIns="91425" lIns="91425" rIns="91425" tIns="91425"/>
          <a:lstStyle>
            <a:lvl1pPr rtl="0" algn="l">
              <a:spcBef>
                <a:spcPts val="0"/>
              </a:spcBef>
              <a:defRPr b="0" baseline="0" sz="4000" cap="none"/>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09" name="Shape 109"/>
          <p:cNvSpPr txBox="1"/>
          <p:nvPr>
            <p:ph idx="1" type="body"/>
          </p:nvPr>
        </p:nvSpPr>
        <p:spPr>
          <a:xfrm>
            <a:off x="1258645" y="4267200"/>
            <a:ext cx="6637466" cy="1520413"/>
          </a:xfrm>
          <a:prstGeom prst="rect">
            <a:avLst/>
          </a:prstGeom>
          <a:noFill/>
          <a:ln>
            <a:noFill/>
          </a:ln>
        </p:spPr>
        <p:txBody>
          <a:bodyPr anchorCtr="0" anchor="t" bIns="91425" lIns="91425" rIns="91425" tIns="91425"/>
          <a:lstStyle>
            <a:lvl1pPr indent="0" marL="0" rtl="0">
              <a:spcBef>
                <a:spcPts val="0"/>
              </a:spcBef>
              <a:buClr>
                <a:srgbClr val="888888"/>
              </a:buClr>
              <a:buFont typeface="Questrial"/>
              <a:buNone/>
              <a:defRPr sz="2000">
                <a:solidFill>
                  <a:srgbClr val="888888"/>
                </a:solidFill>
              </a:defRPr>
            </a:lvl1pPr>
            <a:lvl2pPr indent="0" marL="457200" rtl="0">
              <a:spcBef>
                <a:spcPts val="0"/>
              </a:spcBef>
              <a:buClr>
                <a:srgbClr val="888888"/>
              </a:buClr>
              <a:buFont typeface="Questrial"/>
              <a:buNone/>
              <a:defRPr sz="1800">
                <a:solidFill>
                  <a:srgbClr val="888888"/>
                </a:solidFill>
              </a:defRPr>
            </a:lvl2pPr>
            <a:lvl3pPr indent="0" marL="914400" rtl="0">
              <a:spcBef>
                <a:spcPts val="0"/>
              </a:spcBef>
              <a:buClr>
                <a:srgbClr val="888888"/>
              </a:buClr>
              <a:buFont typeface="Questrial"/>
              <a:buNone/>
              <a:defRPr sz="1600">
                <a:solidFill>
                  <a:srgbClr val="888888"/>
                </a:solidFill>
              </a:defRPr>
            </a:lvl3pPr>
            <a:lvl4pPr indent="0" marL="1371600" rtl="0">
              <a:spcBef>
                <a:spcPts val="0"/>
              </a:spcBef>
              <a:buClr>
                <a:srgbClr val="888888"/>
              </a:buClr>
              <a:buFont typeface="Questrial"/>
              <a:buNone/>
              <a:defRPr sz="1400">
                <a:solidFill>
                  <a:srgbClr val="888888"/>
                </a:solidFill>
              </a:defRPr>
            </a:lvl4pPr>
            <a:lvl5pPr indent="0" marL="1828800" rtl="0">
              <a:spcBef>
                <a:spcPts val="0"/>
              </a:spcBef>
              <a:buClr>
                <a:srgbClr val="888888"/>
              </a:buClr>
              <a:buFont typeface="Questrial"/>
              <a:buNone/>
              <a:defRPr sz="1400">
                <a:solidFill>
                  <a:srgbClr val="888888"/>
                </a:solidFill>
              </a:defRPr>
            </a:lvl5pPr>
            <a:lvl6pPr indent="0" marL="2286000" rtl="0">
              <a:spcBef>
                <a:spcPts val="0"/>
              </a:spcBef>
              <a:buClr>
                <a:srgbClr val="888888"/>
              </a:buClr>
              <a:buFont typeface="Questrial"/>
              <a:buNone/>
              <a:defRPr sz="1400">
                <a:solidFill>
                  <a:srgbClr val="888888"/>
                </a:solidFill>
              </a:defRPr>
            </a:lvl6pPr>
            <a:lvl7pPr indent="0" marL="2743200" rtl="0">
              <a:spcBef>
                <a:spcPts val="0"/>
              </a:spcBef>
              <a:buClr>
                <a:srgbClr val="888888"/>
              </a:buClr>
              <a:buFont typeface="Questrial"/>
              <a:buNone/>
              <a:defRPr sz="1400">
                <a:solidFill>
                  <a:srgbClr val="888888"/>
                </a:solidFill>
              </a:defRPr>
            </a:lvl7pPr>
            <a:lvl8pPr indent="0" marL="3200400" rtl="0">
              <a:spcBef>
                <a:spcPts val="0"/>
              </a:spcBef>
              <a:buClr>
                <a:srgbClr val="888888"/>
              </a:buClr>
              <a:buFont typeface="Questrial"/>
              <a:buNone/>
              <a:defRPr sz="1400">
                <a:solidFill>
                  <a:srgbClr val="888888"/>
                </a:solidFill>
              </a:defRPr>
            </a:lvl8pPr>
            <a:lvl9pPr indent="0" marL="3657600" rtl="0">
              <a:spcBef>
                <a:spcPts val="0"/>
              </a:spcBef>
              <a:buClr>
                <a:srgbClr val="888888"/>
              </a:buClr>
              <a:buFont typeface="Questrial"/>
              <a:buNone/>
              <a:defRPr sz="1400">
                <a:solidFill>
                  <a:srgbClr val="888888"/>
                </a:solidFill>
              </a:defRPr>
            </a:lvl9pPr>
          </a:lstStyle>
          <a:p/>
        </p:txBody>
      </p:sp>
      <p:sp>
        <p:nvSpPr>
          <p:cNvPr id="110" name="Shape 110"/>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11" name="Shape 111"/>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12" name="Shape 112"/>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3" name="Shape 113"/>
        <p:cNvGrpSpPr/>
        <p:nvPr/>
      </p:nvGrpSpPr>
      <p:grpSpPr>
        <a:xfrm>
          <a:off x="0" y="0"/>
          <a:ext cx="0" cy="0"/>
          <a:chOff x="0" y="0"/>
          <a:chExt cx="0" cy="0"/>
        </a:xfrm>
      </p:grpSpPr>
      <p:sp>
        <p:nvSpPr>
          <p:cNvPr id="114" name="Shape 114"/>
          <p:cNvSpPr txBox="1"/>
          <p:nvPr>
            <p:ph type="title"/>
          </p:nvPr>
        </p:nvSpPr>
        <p:spPr>
          <a:xfrm>
            <a:off x="1043490" y="1027663"/>
            <a:ext cx="7024744" cy="1143000"/>
          </a:xfrm>
          <a:prstGeom prst="rect">
            <a:avLst/>
          </a:prstGeom>
          <a:noFill/>
          <a:ln>
            <a:noFill/>
          </a:ln>
        </p:spPr>
        <p:txBody>
          <a:bodyPr anchorCtr="0" anchor="b" bIns="91425" lIns="91425" rIns="91425" tIns="91425"/>
          <a:lstStyle>
            <a:lvl1pPr rtl="0" algn="l">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15" name="Shape 115"/>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16" name="Shape 116"/>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17" name="Shape 117"/>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
        <p:nvSpPr>
          <p:cNvPr id="118" name="Shape 118"/>
          <p:cNvSpPr txBox="1"/>
          <p:nvPr>
            <p:ph idx="1" type="body"/>
          </p:nvPr>
        </p:nvSpPr>
        <p:spPr>
          <a:xfrm>
            <a:off x="1042416" y="2313432"/>
            <a:ext cx="3419855" cy="3493007"/>
          </a:xfrm>
          <a:prstGeom prst="rect">
            <a:avLst/>
          </a:prstGeom>
          <a:noFill/>
          <a:ln>
            <a:noFill/>
          </a:ln>
        </p:spPr>
        <p:txBody>
          <a:bodyPr anchorCtr="0" anchor="t" bIns="91425" lIns="91425" rIns="91425" tIns="91425"/>
          <a:lstStyle>
            <a:lvl1pPr indent="-163576" marL="342900" rtl="0" algn="l">
              <a:spcBef>
                <a:spcPts val="480"/>
              </a:spcBef>
              <a:buClr>
                <a:schemeClr val="accent1"/>
              </a:buClr>
              <a:buFont typeface="Noto Symbol"/>
              <a:buChar char="○"/>
              <a:defRPr sz="2400">
                <a:solidFill>
                  <a:schemeClr val="dk2"/>
                </a:solidFill>
                <a:latin typeface="Questrial"/>
                <a:ea typeface="Questrial"/>
                <a:cs typeface="Questrial"/>
                <a:sym typeface="Questrial"/>
              </a:defRPr>
            </a:lvl1pPr>
            <a:lvl2pPr indent="-178308" marL="640080" rtl="0" algn="l">
              <a:spcBef>
                <a:spcPts val="440"/>
              </a:spcBef>
              <a:buClr>
                <a:schemeClr val="accent1"/>
              </a:buClr>
              <a:buFont typeface="Noto Symbol"/>
              <a:buChar char="○"/>
              <a:defRPr sz="2200">
                <a:solidFill>
                  <a:schemeClr val="dk2"/>
                </a:solidFill>
                <a:latin typeface="Questrial"/>
                <a:ea typeface="Questrial"/>
                <a:cs typeface="Questrial"/>
                <a:sym typeface="Questrial"/>
              </a:defRPr>
            </a:lvl2pPr>
            <a:lvl3pPr indent="-132080" marL="914400" rtl="0" algn="l">
              <a:spcBef>
                <a:spcPts val="400"/>
              </a:spcBef>
              <a:buClr>
                <a:schemeClr val="accent1"/>
              </a:buClr>
              <a:buFont typeface="Noto Symbol"/>
              <a:buChar char="○"/>
              <a:defRPr sz="2000">
                <a:solidFill>
                  <a:schemeClr val="dk2"/>
                </a:solidFill>
                <a:latin typeface="Questrial"/>
                <a:ea typeface="Questrial"/>
                <a:cs typeface="Questrial"/>
                <a:sym typeface="Questrial"/>
              </a:defRPr>
            </a:lvl3pPr>
            <a:lvl4pPr indent="-148844" marL="1124712" rtl="0" algn="l">
              <a:spcBef>
                <a:spcPts val="360"/>
              </a:spcBef>
              <a:buClr>
                <a:schemeClr val="accent1"/>
              </a:buClr>
              <a:buFont typeface="Noto Symbol"/>
              <a:buChar char="○"/>
              <a:defRPr sz="1800">
                <a:solidFill>
                  <a:schemeClr val="dk2"/>
                </a:solidFill>
                <a:latin typeface="Questrial"/>
                <a:ea typeface="Questrial"/>
                <a:cs typeface="Questrial"/>
                <a:sym typeface="Questrial"/>
              </a:defRPr>
            </a:lvl4pPr>
            <a:lvl5pPr indent="-156464" marL="1325880" rtl="0" algn="l">
              <a:spcBef>
                <a:spcPts val="320"/>
              </a:spcBef>
              <a:buClr>
                <a:schemeClr val="accent1"/>
              </a:buClr>
              <a:buFont typeface="Noto Symbol"/>
              <a:buChar char="○"/>
              <a:defRPr baseline="0" sz="1600">
                <a:solidFill>
                  <a:schemeClr val="dk2"/>
                </a:solidFill>
                <a:latin typeface="Questrial"/>
                <a:ea typeface="Questrial"/>
                <a:cs typeface="Questrial"/>
                <a:sym typeface="Questrial"/>
              </a:defRPr>
            </a:lvl5pPr>
            <a:lvl6pPr indent="-167639" marL="1517904" rtl="0" algn="l">
              <a:spcBef>
                <a:spcPts val="280"/>
              </a:spcBef>
              <a:buClr>
                <a:schemeClr val="accent1"/>
              </a:buClr>
              <a:buFont typeface="Noto Symbol"/>
              <a:buChar char="○"/>
              <a:defRPr sz="1400">
                <a:solidFill>
                  <a:schemeClr val="dk2"/>
                </a:solidFill>
                <a:latin typeface="Questrial"/>
                <a:ea typeface="Questrial"/>
                <a:cs typeface="Questrial"/>
                <a:sym typeface="Questrial"/>
              </a:defRPr>
            </a:lvl6pPr>
            <a:lvl7pPr indent="-165608" marL="1719072" rtl="0" algn="l">
              <a:spcBef>
                <a:spcPts val="280"/>
              </a:spcBef>
              <a:buClr>
                <a:schemeClr val="accent1"/>
              </a:buClr>
              <a:buFont typeface="Noto Symbol"/>
              <a:buChar char="○"/>
              <a:defRPr sz="1400">
                <a:solidFill>
                  <a:schemeClr val="dk2"/>
                </a:solidFill>
                <a:latin typeface="Questrial"/>
                <a:ea typeface="Questrial"/>
                <a:cs typeface="Questrial"/>
                <a:sym typeface="Questrial"/>
              </a:defRPr>
            </a:lvl7pPr>
            <a:lvl8pPr indent="-163575" marL="1920240" rtl="0" algn="l">
              <a:spcBef>
                <a:spcPts val="280"/>
              </a:spcBef>
              <a:buClr>
                <a:schemeClr val="accent1"/>
              </a:buClr>
              <a:buFont typeface="Noto Symbol"/>
              <a:buChar char="○"/>
              <a:defRPr sz="1400">
                <a:solidFill>
                  <a:schemeClr val="dk2"/>
                </a:solidFill>
                <a:latin typeface="Questrial"/>
                <a:ea typeface="Questrial"/>
                <a:cs typeface="Questrial"/>
                <a:sym typeface="Questrial"/>
              </a:defRPr>
            </a:lvl8pPr>
            <a:lvl9pPr indent="-161543" marL="2121408" rtl="0" algn="l">
              <a:spcBef>
                <a:spcPts val="280"/>
              </a:spcBef>
              <a:buClr>
                <a:schemeClr val="accent1"/>
              </a:buClr>
              <a:buFont typeface="Noto Symbol"/>
              <a:buChar char="○"/>
              <a:defRPr sz="1400">
                <a:solidFill>
                  <a:schemeClr val="dk2"/>
                </a:solidFill>
                <a:latin typeface="Questrial"/>
                <a:ea typeface="Questrial"/>
                <a:cs typeface="Questrial"/>
                <a:sym typeface="Questrial"/>
              </a:defRPr>
            </a:lvl9pPr>
          </a:lstStyle>
          <a:p/>
        </p:txBody>
      </p:sp>
      <p:sp>
        <p:nvSpPr>
          <p:cNvPr id="119" name="Shape 119"/>
          <p:cNvSpPr txBox="1"/>
          <p:nvPr>
            <p:ph idx="2" type="body"/>
          </p:nvPr>
        </p:nvSpPr>
        <p:spPr>
          <a:xfrm>
            <a:off x="4645151" y="2313431"/>
            <a:ext cx="3419855" cy="3493007"/>
          </a:xfrm>
          <a:prstGeom prst="rect">
            <a:avLst/>
          </a:prstGeom>
          <a:noFill/>
          <a:ln>
            <a:noFill/>
          </a:ln>
        </p:spPr>
        <p:txBody>
          <a:bodyPr anchorCtr="0" anchor="t" bIns="91425" lIns="91425" rIns="91425" tIns="91425"/>
          <a:lstStyle>
            <a:lvl1pPr indent="-163576" marL="342900" rtl="0" algn="l">
              <a:spcBef>
                <a:spcPts val="480"/>
              </a:spcBef>
              <a:buClr>
                <a:schemeClr val="accent1"/>
              </a:buClr>
              <a:buFont typeface="Noto Symbol"/>
              <a:buChar char="○"/>
              <a:defRPr sz="2400">
                <a:solidFill>
                  <a:schemeClr val="dk2"/>
                </a:solidFill>
                <a:latin typeface="Questrial"/>
                <a:ea typeface="Questrial"/>
                <a:cs typeface="Questrial"/>
                <a:sym typeface="Questrial"/>
              </a:defRPr>
            </a:lvl1pPr>
            <a:lvl2pPr indent="-178308" marL="640080" rtl="0" algn="l">
              <a:spcBef>
                <a:spcPts val="440"/>
              </a:spcBef>
              <a:buClr>
                <a:schemeClr val="accent1"/>
              </a:buClr>
              <a:buFont typeface="Noto Symbol"/>
              <a:buChar char="○"/>
              <a:defRPr sz="2200">
                <a:solidFill>
                  <a:schemeClr val="dk2"/>
                </a:solidFill>
                <a:latin typeface="Questrial"/>
                <a:ea typeface="Questrial"/>
                <a:cs typeface="Questrial"/>
                <a:sym typeface="Questrial"/>
              </a:defRPr>
            </a:lvl2pPr>
            <a:lvl3pPr indent="-132080" marL="914400" rtl="0" algn="l">
              <a:spcBef>
                <a:spcPts val="400"/>
              </a:spcBef>
              <a:buClr>
                <a:schemeClr val="accent1"/>
              </a:buClr>
              <a:buFont typeface="Noto Symbol"/>
              <a:buChar char="○"/>
              <a:defRPr sz="2000">
                <a:solidFill>
                  <a:schemeClr val="dk2"/>
                </a:solidFill>
                <a:latin typeface="Questrial"/>
                <a:ea typeface="Questrial"/>
                <a:cs typeface="Questrial"/>
                <a:sym typeface="Questrial"/>
              </a:defRPr>
            </a:lvl3pPr>
            <a:lvl4pPr indent="-148844" marL="1124712" rtl="0" algn="l">
              <a:spcBef>
                <a:spcPts val="360"/>
              </a:spcBef>
              <a:buClr>
                <a:schemeClr val="accent1"/>
              </a:buClr>
              <a:buFont typeface="Noto Symbol"/>
              <a:buChar char="○"/>
              <a:defRPr sz="1800">
                <a:solidFill>
                  <a:schemeClr val="dk2"/>
                </a:solidFill>
                <a:latin typeface="Questrial"/>
                <a:ea typeface="Questrial"/>
                <a:cs typeface="Questrial"/>
                <a:sym typeface="Questrial"/>
              </a:defRPr>
            </a:lvl4pPr>
            <a:lvl5pPr indent="-156464" marL="1325880" rtl="0" algn="l">
              <a:spcBef>
                <a:spcPts val="320"/>
              </a:spcBef>
              <a:buClr>
                <a:schemeClr val="accent1"/>
              </a:buClr>
              <a:buFont typeface="Noto Symbol"/>
              <a:buChar char="○"/>
              <a:defRPr baseline="0" sz="1600">
                <a:solidFill>
                  <a:schemeClr val="dk2"/>
                </a:solidFill>
                <a:latin typeface="Questrial"/>
                <a:ea typeface="Questrial"/>
                <a:cs typeface="Questrial"/>
                <a:sym typeface="Questrial"/>
              </a:defRPr>
            </a:lvl5pPr>
            <a:lvl6pPr indent="-167639" marL="1517904" rtl="0" algn="l">
              <a:spcBef>
                <a:spcPts val="280"/>
              </a:spcBef>
              <a:buClr>
                <a:schemeClr val="accent1"/>
              </a:buClr>
              <a:buFont typeface="Noto Symbol"/>
              <a:buChar char="○"/>
              <a:defRPr sz="1400">
                <a:solidFill>
                  <a:schemeClr val="dk2"/>
                </a:solidFill>
                <a:latin typeface="Questrial"/>
                <a:ea typeface="Questrial"/>
                <a:cs typeface="Questrial"/>
                <a:sym typeface="Questrial"/>
              </a:defRPr>
            </a:lvl6pPr>
            <a:lvl7pPr indent="-165608" marL="1719072" rtl="0" algn="l">
              <a:spcBef>
                <a:spcPts val="280"/>
              </a:spcBef>
              <a:buClr>
                <a:schemeClr val="accent1"/>
              </a:buClr>
              <a:buFont typeface="Noto Symbol"/>
              <a:buChar char="○"/>
              <a:defRPr sz="1400">
                <a:solidFill>
                  <a:schemeClr val="dk2"/>
                </a:solidFill>
                <a:latin typeface="Questrial"/>
                <a:ea typeface="Questrial"/>
                <a:cs typeface="Questrial"/>
                <a:sym typeface="Questrial"/>
              </a:defRPr>
            </a:lvl7pPr>
            <a:lvl8pPr indent="-163575" marL="1920240" rtl="0" algn="l">
              <a:spcBef>
                <a:spcPts val="280"/>
              </a:spcBef>
              <a:buClr>
                <a:schemeClr val="accent1"/>
              </a:buClr>
              <a:buFont typeface="Noto Symbol"/>
              <a:buChar char="○"/>
              <a:defRPr sz="1400">
                <a:solidFill>
                  <a:schemeClr val="dk2"/>
                </a:solidFill>
                <a:latin typeface="Questrial"/>
                <a:ea typeface="Questrial"/>
                <a:cs typeface="Questrial"/>
                <a:sym typeface="Questrial"/>
              </a:defRPr>
            </a:lvl8pPr>
            <a:lvl9pPr indent="-161543" marL="2121408" rtl="0" algn="l">
              <a:spcBef>
                <a:spcPts val="280"/>
              </a:spcBef>
              <a:buClr>
                <a:schemeClr val="accent1"/>
              </a:buClr>
              <a:buFont typeface="Noto Symbol"/>
              <a:buChar char="○"/>
              <a:defRPr sz="1400">
                <a:solidFill>
                  <a:schemeClr val="dk2"/>
                </a:solidFill>
                <a:latin typeface="Questrial"/>
                <a:ea typeface="Questrial"/>
                <a:cs typeface="Questrial"/>
                <a:sym typeface="Quest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20" name="Shape 120"/>
        <p:cNvGrpSpPr/>
        <p:nvPr/>
      </p:nvGrpSpPr>
      <p:grpSpPr>
        <a:xfrm>
          <a:off x="0" y="0"/>
          <a:ext cx="0" cy="0"/>
          <a:chOff x="0" y="0"/>
          <a:chExt cx="0" cy="0"/>
        </a:xfrm>
      </p:grpSpPr>
      <p:sp>
        <p:nvSpPr>
          <p:cNvPr id="121" name="Shape 121"/>
          <p:cNvSpPr txBox="1"/>
          <p:nvPr>
            <p:ph type="title"/>
          </p:nvPr>
        </p:nvSpPr>
        <p:spPr>
          <a:xfrm>
            <a:off x="1043490" y="1027663"/>
            <a:ext cx="7024744"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22" name="Shape 122"/>
          <p:cNvSpPr txBox="1"/>
          <p:nvPr>
            <p:ph idx="1" type="body"/>
          </p:nvPr>
        </p:nvSpPr>
        <p:spPr>
          <a:xfrm>
            <a:off x="1412111" y="2316008"/>
            <a:ext cx="3057147" cy="639762"/>
          </a:xfrm>
          <a:prstGeom prst="rect">
            <a:avLst/>
          </a:prstGeom>
          <a:noFill/>
          <a:ln>
            <a:noFill/>
          </a:ln>
        </p:spPr>
        <p:txBody>
          <a:bodyPr anchorCtr="0" anchor="b" bIns="91425" lIns="91425" rIns="91425" tIns="91425"/>
          <a:lstStyle>
            <a:lvl1pPr indent="0" marL="0" rtl="0">
              <a:spcBef>
                <a:spcPts val="0"/>
              </a:spcBef>
              <a:buClr>
                <a:schemeClr val="accent1"/>
              </a:buClr>
              <a:buFont typeface="Questrial"/>
              <a:buNone/>
              <a:defRPr b="1" sz="2400">
                <a:solidFill>
                  <a:schemeClr val="accent1"/>
                </a:solidFill>
              </a:defRPr>
            </a:lvl1pPr>
            <a:lvl2pPr indent="0" marL="457200" rtl="0">
              <a:spcBef>
                <a:spcPts val="0"/>
              </a:spcBef>
              <a:buFont typeface="Questrial"/>
              <a:buNone/>
              <a:defRPr b="1" sz="2000"/>
            </a:lvl2pPr>
            <a:lvl3pPr indent="0" marL="914400" rtl="0">
              <a:spcBef>
                <a:spcPts val="0"/>
              </a:spcBef>
              <a:buFont typeface="Questrial"/>
              <a:buNone/>
              <a:defRPr b="1" sz="1800"/>
            </a:lvl3pPr>
            <a:lvl4pPr indent="0" marL="1371600" rtl="0">
              <a:spcBef>
                <a:spcPts val="0"/>
              </a:spcBef>
              <a:buFont typeface="Questrial"/>
              <a:buNone/>
              <a:defRPr b="1" sz="1600"/>
            </a:lvl4pPr>
            <a:lvl5pPr indent="0" marL="1828800" rtl="0">
              <a:spcBef>
                <a:spcPts val="0"/>
              </a:spcBef>
              <a:buFont typeface="Questrial"/>
              <a:buNone/>
              <a:defRPr b="1" sz="1600"/>
            </a:lvl5pPr>
            <a:lvl6pPr indent="0" marL="2286000" rtl="0">
              <a:spcBef>
                <a:spcPts val="0"/>
              </a:spcBef>
              <a:buFont typeface="Questrial"/>
              <a:buNone/>
              <a:defRPr b="1" sz="1600"/>
            </a:lvl6pPr>
            <a:lvl7pPr indent="0" marL="2743200" rtl="0">
              <a:spcBef>
                <a:spcPts val="0"/>
              </a:spcBef>
              <a:buFont typeface="Questrial"/>
              <a:buNone/>
              <a:defRPr b="1" sz="1600"/>
            </a:lvl7pPr>
            <a:lvl8pPr indent="0" marL="3200400" rtl="0">
              <a:spcBef>
                <a:spcPts val="0"/>
              </a:spcBef>
              <a:buFont typeface="Questrial"/>
              <a:buNone/>
              <a:defRPr b="1" sz="1600"/>
            </a:lvl8pPr>
            <a:lvl9pPr indent="0" marL="3657600" rtl="0">
              <a:spcBef>
                <a:spcPts val="0"/>
              </a:spcBef>
              <a:buFont typeface="Questrial"/>
              <a:buNone/>
              <a:defRPr b="1" sz="1600"/>
            </a:lvl9pPr>
          </a:lstStyle>
          <a:p/>
        </p:txBody>
      </p:sp>
      <p:sp>
        <p:nvSpPr>
          <p:cNvPr id="123" name="Shape 123"/>
          <p:cNvSpPr txBox="1"/>
          <p:nvPr>
            <p:ph idx="2" type="body"/>
          </p:nvPr>
        </p:nvSpPr>
        <p:spPr>
          <a:xfrm>
            <a:off x="1041720" y="2974693"/>
            <a:ext cx="3419855" cy="2835796"/>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124" name="Shape 124"/>
          <p:cNvSpPr txBox="1"/>
          <p:nvPr>
            <p:ph idx="3" type="body"/>
          </p:nvPr>
        </p:nvSpPr>
        <p:spPr>
          <a:xfrm>
            <a:off x="5011837" y="2316009"/>
            <a:ext cx="3055716" cy="639762"/>
          </a:xfrm>
          <a:prstGeom prst="rect">
            <a:avLst/>
          </a:prstGeom>
          <a:noFill/>
          <a:ln>
            <a:noFill/>
          </a:ln>
        </p:spPr>
        <p:txBody>
          <a:bodyPr anchorCtr="0" anchor="b" bIns="91425" lIns="91425" rIns="91425" tIns="91425"/>
          <a:lstStyle>
            <a:lvl1pPr indent="0" marL="0" rtl="0">
              <a:spcBef>
                <a:spcPts val="0"/>
              </a:spcBef>
              <a:buClr>
                <a:schemeClr val="accent1"/>
              </a:buClr>
              <a:buFont typeface="Questrial"/>
              <a:buNone/>
              <a:defRPr b="1" sz="2400">
                <a:solidFill>
                  <a:schemeClr val="accent1"/>
                </a:solidFill>
              </a:defRPr>
            </a:lvl1pPr>
            <a:lvl2pPr indent="0" marL="457200" rtl="0">
              <a:spcBef>
                <a:spcPts val="0"/>
              </a:spcBef>
              <a:buFont typeface="Questrial"/>
              <a:buNone/>
              <a:defRPr b="1" sz="2000"/>
            </a:lvl2pPr>
            <a:lvl3pPr indent="0" marL="914400" rtl="0">
              <a:spcBef>
                <a:spcPts val="0"/>
              </a:spcBef>
              <a:buFont typeface="Questrial"/>
              <a:buNone/>
              <a:defRPr b="1" sz="1800"/>
            </a:lvl3pPr>
            <a:lvl4pPr indent="0" marL="1371600" rtl="0">
              <a:spcBef>
                <a:spcPts val="0"/>
              </a:spcBef>
              <a:buFont typeface="Questrial"/>
              <a:buNone/>
              <a:defRPr b="1" sz="1600"/>
            </a:lvl4pPr>
            <a:lvl5pPr indent="0" marL="1828800" rtl="0">
              <a:spcBef>
                <a:spcPts val="0"/>
              </a:spcBef>
              <a:buFont typeface="Questrial"/>
              <a:buNone/>
              <a:defRPr b="1" sz="1600"/>
            </a:lvl5pPr>
            <a:lvl6pPr indent="0" marL="2286000" rtl="0">
              <a:spcBef>
                <a:spcPts val="0"/>
              </a:spcBef>
              <a:buFont typeface="Questrial"/>
              <a:buNone/>
              <a:defRPr b="1" sz="1600"/>
            </a:lvl6pPr>
            <a:lvl7pPr indent="0" marL="2743200" rtl="0">
              <a:spcBef>
                <a:spcPts val="0"/>
              </a:spcBef>
              <a:buFont typeface="Questrial"/>
              <a:buNone/>
              <a:defRPr b="1" sz="1600"/>
            </a:lvl7pPr>
            <a:lvl8pPr indent="0" marL="3200400" rtl="0">
              <a:spcBef>
                <a:spcPts val="0"/>
              </a:spcBef>
              <a:buFont typeface="Questrial"/>
              <a:buNone/>
              <a:defRPr b="1" sz="1600"/>
            </a:lvl8pPr>
            <a:lvl9pPr indent="0" marL="3657600" rtl="0">
              <a:spcBef>
                <a:spcPts val="0"/>
              </a:spcBef>
              <a:buFont typeface="Questrial"/>
              <a:buNone/>
              <a:defRPr b="1" sz="1600"/>
            </a:lvl9pPr>
          </a:lstStyle>
          <a:p/>
        </p:txBody>
      </p:sp>
      <p:sp>
        <p:nvSpPr>
          <p:cNvPr id="125" name="Shape 125"/>
          <p:cNvSpPr txBox="1"/>
          <p:nvPr>
            <p:ph idx="4" type="body"/>
          </p:nvPr>
        </p:nvSpPr>
        <p:spPr>
          <a:xfrm>
            <a:off x="4645151" y="2974693"/>
            <a:ext cx="3419855" cy="2835796"/>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126" name="Shape 126"/>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27" name="Shape 127"/>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28" name="Shape 128"/>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9" name="Shape 129"/>
        <p:cNvGrpSpPr/>
        <p:nvPr/>
      </p:nvGrpSpPr>
      <p:grpSpPr>
        <a:xfrm>
          <a:off x="0" y="0"/>
          <a:ext cx="0" cy="0"/>
          <a:chOff x="0" y="0"/>
          <a:chExt cx="0" cy="0"/>
        </a:xfrm>
      </p:grpSpPr>
      <p:sp>
        <p:nvSpPr>
          <p:cNvPr id="130" name="Shape 130"/>
          <p:cNvSpPr txBox="1"/>
          <p:nvPr>
            <p:ph type="title"/>
          </p:nvPr>
        </p:nvSpPr>
        <p:spPr>
          <a:xfrm>
            <a:off x="1043490" y="1027663"/>
            <a:ext cx="7024744" cy="1143000"/>
          </a:xfrm>
          <a:prstGeom prst="rect">
            <a:avLst/>
          </a:prstGeom>
          <a:noFill/>
          <a:ln>
            <a:noFill/>
          </a:ln>
        </p:spPr>
        <p:txBody>
          <a:bodyPr anchorCtr="0" anchor="b" bIns="91425" lIns="91425" rIns="91425" tIns="91425"/>
          <a:lstStyle>
            <a:lvl1pPr rtl="0" algn="l">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31" name="Shape 131"/>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32" name="Shape 132"/>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33" name="Shape 133"/>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34" name="Shape 134"/>
        <p:cNvGrpSpPr/>
        <p:nvPr/>
      </p:nvGrpSpPr>
      <p:grpSpPr>
        <a:xfrm>
          <a:off x="0" y="0"/>
          <a:ext cx="0" cy="0"/>
          <a:chOff x="0" y="0"/>
          <a:chExt cx="0" cy="0"/>
        </a:xfrm>
      </p:grpSpPr>
      <p:sp>
        <p:nvSpPr>
          <p:cNvPr id="135" name="Shape 135"/>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36" name="Shape 136"/>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37" name="Shape 137"/>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38" name="Shape 138"/>
        <p:cNvGrpSpPr/>
        <p:nvPr/>
      </p:nvGrpSpPr>
      <p:grpSpPr>
        <a:xfrm>
          <a:off x="0" y="0"/>
          <a:ext cx="0" cy="0"/>
          <a:chOff x="0" y="0"/>
          <a:chExt cx="0" cy="0"/>
        </a:xfrm>
      </p:grpSpPr>
      <p:grpSp>
        <p:nvGrpSpPr>
          <p:cNvPr id="139" name="Shape 139"/>
          <p:cNvGrpSpPr/>
          <p:nvPr/>
        </p:nvGrpSpPr>
        <p:grpSpPr>
          <a:xfrm>
            <a:off x="-644958" y="0"/>
            <a:ext cx="10458653" cy="7117070"/>
            <a:chOff x="-644958" y="0"/>
            <a:chExt cx="10458653" cy="7117070"/>
          </a:xfrm>
        </p:grpSpPr>
        <p:grpSp>
          <p:nvGrpSpPr>
            <p:cNvPr id="140" name="Shape 140"/>
            <p:cNvGrpSpPr/>
            <p:nvPr/>
          </p:nvGrpSpPr>
          <p:grpSpPr>
            <a:xfrm>
              <a:off x="0" y="0"/>
              <a:ext cx="9144000" cy="6858000"/>
              <a:chOff x="0" y="0"/>
              <a:chExt cx="9144000" cy="6858000"/>
            </a:xfrm>
          </p:grpSpPr>
          <p:grpSp>
            <p:nvGrpSpPr>
              <p:cNvPr id="141" name="Shape 141"/>
              <p:cNvGrpSpPr/>
              <p:nvPr/>
            </p:nvGrpSpPr>
            <p:grpSpPr>
              <a:xfrm>
                <a:off x="0" y="0"/>
                <a:ext cx="2514599" cy="6858000"/>
                <a:chOff x="0" y="0"/>
                <a:chExt cx="2514599" cy="6858000"/>
              </a:xfrm>
            </p:grpSpPr>
            <p:sp>
              <p:nvSpPr>
                <p:cNvPr id="142" name="Shape 142"/>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43" name="Shape 143"/>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44" name="Shape 144"/>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45" name="Shape 145"/>
              <p:cNvGrpSpPr/>
              <p:nvPr/>
            </p:nvGrpSpPr>
            <p:grpSpPr>
              <a:xfrm>
                <a:off x="422910" y="0"/>
                <a:ext cx="2514599" cy="6858000"/>
                <a:chOff x="0" y="0"/>
                <a:chExt cx="2514599" cy="6858000"/>
              </a:xfrm>
            </p:grpSpPr>
            <p:sp>
              <p:nvSpPr>
                <p:cNvPr id="146" name="Shape 146"/>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47" name="Shape 147"/>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48" name="Shape 148"/>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49" name="Shape 149"/>
              <p:cNvGrpSpPr/>
              <p:nvPr/>
            </p:nvGrpSpPr>
            <p:grpSpPr>
              <a:xfrm rot="10800000">
                <a:off x="6629400" y="0"/>
                <a:ext cx="2514599" cy="6858000"/>
                <a:chOff x="0" y="0"/>
                <a:chExt cx="2514599" cy="6858000"/>
              </a:xfrm>
            </p:grpSpPr>
            <p:sp>
              <p:nvSpPr>
                <p:cNvPr id="150" name="Shape 150"/>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51" name="Shape 151"/>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52" name="Shape 152"/>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153" name="Shape 153"/>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54" name="Shape 154"/>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55" name="Shape 155"/>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156" name="Shape 156"/>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157" name="Shape 157"/>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158" name="Shape 158"/>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159" name="Shape 159"/>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160" name="Shape 160"/>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161" name="Shape 161"/>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2" name="Shape 162"/>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3" name="Shape 163"/>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4" name="Shape 164"/>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5" name="Shape 165"/>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6" name="Shape 166"/>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7" name="Shape 167"/>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8" name="Shape 168"/>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69" name="Shape 169"/>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0" name="Shape 170"/>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1" name="Shape 171"/>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2" name="Shape 172"/>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3" name="Shape 173"/>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4" name="Shape 174"/>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5" name="Shape 175"/>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6" name="Shape 176"/>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7" name="Shape 177"/>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178" name="Shape 178"/>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9" name="Shape 179"/>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80" name="Shape 180"/>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81" name="Shape 181"/>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
        <p:nvSpPr>
          <p:cNvPr id="182" name="Shape 182"/>
          <p:cNvSpPr/>
          <p:nvPr/>
        </p:nvSpPr>
        <p:spPr>
          <a:xfrm>
            <a:off x="905570" y="601883"/>
            <a:ext cx="3562257" cy="5648445"/>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83" name="Shape 183"/>
          <p:cNvSpPr txBox="1"/>
          <p:nvPr>
            <p:ph idx="1" type="body"/>
          </p:nvPr>
        </p:nvSpPr>
        <p:spPr>
          <a:xfrm>
            <a:off x="1145894" y="856526"/>
            <a:ext cx="3090440" cy="5150733"/>
          </a:xfrm>
          <a:prstGeom prst="rect">
            <a:avLst/>
          </a:prstGeom>
          <a:noFill/>
          <a:ln>
            <a:noFill/>
          </a:ln>
        </p:spPr>
        <p:txBody>
          <a:bodyPr anchorCtr="0" anchor="t" bIns="91425" lIns="91425" rIns="91425" tIns="91425"/>
          <a:lstStyle>
            <a:lvl1pPr rtl="0">
              <a:spcBef>
                <a:spcPts val="0"/>
              </a:spcBef>
              <a:defRPr sz="2400"/>
            </a:lvl1pPr>
            <a:lvl2pPr rtl="0">
              <a:spcBef>
                <a:spcPts val="0"/>
              </a:spcBef>
              <a:defRPr sz="2200"/>
            </a:lvl2pPr>
            <a:lvl3pPr rtl="0">
              <a:spcBef>
                <a:spcPts val="0"/>
              </a:spcBef>
              <a:defRPr sz="2000"/>
            </a:lvl3pPr>
            <a:lvl4pPr rtl="0">
              <a:spcBef>
                <a:spcPts val="0"/>
              </a:spcBef>
              <a:defRPr sz="1800"/>
            </a:lvl4pPr>
            <a:lvl5pPr rtl="0">
              <a:spcBef>
                <a:spcPts val="0"/>
              </a:spcBef>
              <a:defRPr sz="16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184" name="Shape 184"/>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85" name="Shape 185"/>
          <p:cNvSpPr txBox="1"/>
          <p:nvPr>
            <p:ph idx="11" type="ftr"/>
          </p:nvPr>
        </p:nvSpPr>
        <p:spPr>
          <a:xfrm>
            <a:off x="4641448" y="5724835"/>
            <a:ext cx="3493664"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186" name="Shape 186"/>
          <p:cNvSpPr txBox="1"/>
          <p:nvPr>
            <p:ph type="title"/>
          </p:nvPr>
        </p:nvSpPr>
        <p:spPr>
          <a:xfrm>
            <a:off x="4739832" y="2657433"/>
            <a:ext cx="3304571" cy="1463152"/>
          </a:xfrm>
          <a:prstGeom prst="rect">
            <a:avLst/>
          </a:prstGeom>
          <a:noFill/>
          <a:ln>
            <a:noFill/>
          </a:ln>
        </p:spPr>
        <p:txBody>
          <a:bodyPr anchorCtr="0" anchor="b" bIns="91425" lIns="91425" rIns="91425" tIns="91425"/>
          <a:lstStyle>
            <a:lvl1pPr rtl="0" algn="l">
              <a:spcBef>
                <a:spcPts val="0"/>
              </a:spcBef>
              <a:defRPr b="0" sz="2800"/>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187" name="Shape 187"/>
          <p:cNvSpPr txBox="1"/>
          <p:nvPr>
            <p:ph idx="2" type="body"/>
          </p:nvPr>
        </p:nvSpPr>
        <p:spPr>
          <a:xfrm>
            <a:off x="4736592" y="4136994"/>
            <a:ext cx="3298784" cy="1517903"/>
          </a:xfrm>
          <a:prstGeom prst="rect">
            <a:avLst/>
          </a:prstGeom>
          <a:noFill/>
          <a:ln>
            <a:noFill/>
          </a:ln>
        </p:spPr>
        <p:txBody>
          <a:bodyPr anchorCtr="0" anchor="t" bIns="91425" lIns="91425" rIns="91425" tIns="91425"/>
          <a:lstStyle>
            <a:lvl1pPr indent="0" marL="0" rtl="0">
              <a:spcBef>
                <a:spcPts val="0"/>
              </a:spcBef>
              <a:buClr>
                <a:srgbClr val="424242"/>
              </a:buClr>
              <a:buFont typeface="Questrial"/>
              <a:buNone/>
              <a:defRPr sz="1600">
                <a:solidFill>
                  <a:srgbClr val="424242"/>
                </a:solidFill>
              </a:defRPr>
            </a:lvl1pPr>
            <a:lvl2pPr indent="0" marL="457200" rtl="0">
              <a:spcBef>
                <a:spcPts val="0"/>
              </a:spcBef>
              <a:buFont typeface="Questrial"/>
              <a:buNone/>
              <a:defRPr sz="1200"/>
            </a:lvl2pPr>
            <a:lvl3pPr indent="0" marL="914400" rtl="0">
              <a:spcBef>
                <a:spcPts val="0"/>
              </a:spcBef>
              <a:buFont typeface="Questrial"/>
              <a:buNone/>
              <a:defRPr sz="1000"/>
            </a:lvl3pPr>
            <a:lvl4pPr indent="0" marL="1371600" rtl="0">
              <a:spcBef>
                <a:spcPts val="0"/>
              </a:spcBef>
              <a:buFont typeface="Questrial"/>
              <a:buNone/>
              <a:defRPr sz="900"/>
            </a:lvl4pPr>
            <a:lvl5pPr indent="0" marL="1828800" rtl="0">
              <a:spcBef>
                <a:spcPts val="0"/>
              </a:spcBef>
              <a:buFont typeface="Questrial"/>
              <a:buNone/>
              <a:defRPr sz="900"/>
            </a:lvl5pPr>
            <a:lvl6pPr indent="0" marL="2286000" rtl="0">
              <a:spcBef>
                <a:spcPts val="0"/>
              </a:spcBef>
              <a:buFont typeface="Questrial"/>
              <a:buNone/>
              <a:defRPr sz="900"/>
            </a:lvl6pPr>
            <a:lvl7pPr indent="0" marL="2743200" rtl="0">
              <a:spcBef>
                <a:spcPts val="0"/>
              </a:spcBef>
              <a:buFont typeface="Questrial"/>
              <a:buNone/>
              <a:defRPr sz="900"/>
            </a:lvl7pPr>
            <a:lvl8pPr indent="0" marL="3200400" rtl="0">
              <a:spcBef>
                <a:spcPts val="0"/>
              </a:spcBef>
              <a:buFont typeface="Questrial"/>
              <a:buNone/>
              <a:defRPr sz="900"/>
            </a:lvl8pPr>
            <a:lvl9pPr indent="0" marL="3657600" rtl="0">
              <a:spcBef>
                <a:spcPts val="0"/>
              </a:spcBef>
              <a:buFont typeface="Questrial"/>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88" name="Shape 188"/>
        <p:cNvGrpSpPr/>
        <p:nvPr/>
      </p:nvGrpSpPr>
      <p:grpSpPr>
        <a:xfrm>
          <a:off x="0" y="0"/>
          <a:ext cx="0" cy="0"/>
          <a:chOff x="0" y="0"/>
          <a:chExt cx="0" cy="0"/>
        </a:xfrm>
      </p:grpSpPr>
      <p:grpSp>
        <p:nvGrpSpPr>
          <p:cNvPr id="189" name="Shape 189"/>
          <p:cNvGrpSpPr/>
          <p:nvPr/>
        </p:nvGrpSpPr>
        <p:grpSpPr>
          <a:xfrm>
            <a:off x="-644958" y="0"/>
            <a:ext cx="10458653" cy="7117070"/>
            <a:chOff x="-644958" y="0"/>
            <a:chExt cx="10458653" cy="7117070"/>
          </a:xfrm>
        </p:grpSpPr>
        <p:grpSp>
          <p:nvGrpSpPr>
            <p:cNvPr id="190" name="Shape 190"/>
            <p:cNvGrpSpPr/>
            <p:nvPr/>
          </p:nvGrpSpPr>
          <p:grpSpPr>
            <a:xfrm>
              <a:off x="0" y="0"/>
              <a:ext cx="9144000" cy="6858000"/>
              <a:chOff x="0" y="0"/>
              <a:chExt cx="9144000" cy="6858000"/>
            </a:xfrm>
          </p:grpSpPr>
          <p:grpSp>
            <p:nvGrpSpPr>
              <p:cNvPr id="191" name="Shape 191"/>
              <p:cNvGrpSpPr/>
              <p:nvPr/>
            </p:nvGrpSpPr>
            <p:grpSpPr>
              <a:xfrm>
                <a:off x="0" y="0"/>
                <a:ext cx="2514599" cy="6858000"/>
                <a:chOff x="0" y="0"/>
                <a:chExt cx="2514599" cy="6858000"/>
              </a:xfrm>
            </p:grpSpPr>
            <p:sp>
              <p:nvSpPr>
                <p:cNvPr id="192" name="Shape 192"/>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93" name="Shape 193"/>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94" name="Shape 194"/>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95" name="Shape 195"/>
              <p:cNvGrpSpPr/>
              <p:nvPr/>
            </p:nvGrpSpPr>
            <p:grpSpPr>
              <a:xfrm>
                <a:off x="422910" y="0"/>
                <a:ext cx="2514599" cy="6858000"/>
                <a:chOff x="0" y="0"/>
                <a:chExt cx="2514599" cy="6858000"/>
              </a:xfrm>
            </p:grpSpPr>
            <p:sp>
              <p:nvSpPr>
                <p:cNvPr id="196" name="Shape 196"/>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97" name="Shape 197"/>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98" name="Shape 198"/>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99" name="Shape 199"/>
              <p:cNvGrpSpPr/>
              <p:nvPr/>
            </p:nvGrpSpPr>
            <p:grpSpPr>
              <a:xfrm rot="10800000">
                <a:off x="6629400" y="0"/>
                <a:ext cx="2514599" cy="6858000"/>
                <a:chOff x="0" y="0"/>
                <a:chExt cx="2514599" cy="6858000"/>
              </a:xfrm>
            </p:grpSpPr>
            <p:sp>
              <p:nvSpPr>
                <p:cNvPr id="200" name="Shape 200"/>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01" name="Shape 201"/>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02" name="Shape 202"/>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203" name="Shape 203"/>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04" name="Shape 204"/>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05" name="Shape 205"/>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206" name="Shape 206"/>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07" name="Shape 207"/>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08" name="Shape 208"/>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09" name="Shape 209"/>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10" name="Shape 210"/>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11" name="Shape 211"/>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2" name="Shape 212"/>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3" name="Shape 213"/>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4" name="Shape 214"/>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5" name="Shape 215"/>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6" name="Shape 216"/>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7" name="Shape 217"/>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8" name="Shape 218"/>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9" name="Shape 219"/>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0" name="Shape 220"/>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1" name="Shape 221"/>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2" name="Shape 222"/>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3" name="Shape 223"/>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4" name="Shape 224"/>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5" name="Shape 225"/>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6" name="Shape 226"/>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7" name="Shape 227"/>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228" name="Shape 228"/>
          <p:cNvSpPr/>
          <p:nvPr/>
        </p:nvSpPr>
        <p:spPr>
          <a:xfrm>
            <a:off x="4561242" y="-21511"/>
            <a:ext cx="3679116" cy="6271840"/>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29" name="Shape 229"/>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30" name="Shape 230"/>
          <p:cNvSpPr/>
          <p:nvPr/>
        </p:nvSpPr>
        <p:spPr>
          <a:xfrm>
            <a:off x="905570" y="601883"/>
            <a:ext cx="3562257" cy="5648445"/>
          </a:xfrm>
          <a:prstGeom prst="rect">
            <a:avLst/>
          </a:prstGeom>
          <a:solidFill>
            <a:srgbClr val="FFFFFF"/>
          </a:solidFill>
          <a:ln cap="flat" cmpd="sng" w="9525">
            <a:solidFill>
              <a:srgbClr val="1E1E16"/>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31" name="Shape 231"/>
          <p:cNvSpPr/>
          <p:nvPr/>
        </p:nvSpPr>
        <p:spPr>
          <a:xfrm>
            <a:off x="4650889" y="6088283"/>
            <a:ext cx="3505200" cy="81740"/>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32" name="Shape 232"/>
          <p:cNvSpPr txBox="1"/>
          <p:nvPr>
            <p:ph type="title"/>
          </p:nvPr>
        </p:nvSpPr>
        <p:spPr>
          <a:xfrm>
            <a:off x="4734423" y="2660903"/>
            <a:ext cx="3300983" cy="1463039"/>
          </a:xfrm>
          <a:prstGeom prst="rect">
            <a:avLst/>
          </a:prstGeom>
          <a:noFill/>
          <a:ln>
            <a:noFill/>
          </a:ln>
        </p:spPr>
        <p:txBody>
          <a:bodyPr anchorCtr="0" anchor="b" bIns="91425" lIns="91425" rIns="91425" tIns="91425"/>
          <a:lstStyle>
            <a:lvl1pPr rtl="0" algn="l">
              <a:spcBef>
                <a:spcPts val="0"/>
              </a:spcBef>
              <a:defRPr b="0" sz="2800"/>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p:txBody>
      </p:sp>
      <p:sp>
        <p:nvSpPr>
          <p:cNvPr id="233" name="Shape 233"/>
          <p:cNvSpPr/>
          <p:nvPr>
            <p:ph idx="2" type="pic"/>
          </p:nvPr>
        </p:nvSpPr>
        <p:spPr>
          <a:xfrm>
            <a:off x="1005208" y="693795"/>
            <a:ext cx="3359623" cy="5468111"/>
          </a:xfrm>
          <a:prstGeom prst="rect">
            <a:avLst/>
          </a:prstGeom>
          <a:noFill/>
          <a:ln>
            <a:noFill/>
          </a:ln>
        </p:spPr>
        <p:txBody>
          <a:bodyPr anchorCtr="0" anchor="ctr" bIns="91425" lIns="91425" rIns="91425" tIns="91425"/>
          <a:lstStyle>
            <a:lvl1pPr indent="0" marL="0" marR="0" rtl="0" algn="r">
              <a:spcBef>
                <a:spcPts val="0"/>
              </a:spcBef>
              <a:buClr>
                <a:schemeClr val="accent1"/>
              </a:buClr>
              <a:buFont typeface="Questrial"/>
              <a:buNone/>
              <a:defRPr b="0" baseline="0" i="0" sz="3200" u="none" cap="none" strike="noStrike">
                <a:solidFill>
                  <a:schemeClr val="accent1"/>
                </a:solidFill>
                <a:latin typeface="Questrial"/>
                <a:ea typeface="Questrial"/>
                <a:cs typeface="Questrial"/>
                <a:sym typeface="Questrial"/>
              </a:defRPr>
            </a:lvl1pPr>
            <a:lvl2pPr indent="0" marL="457200" marR="0" rtl="0" algn="l">
              <a:spcBef>
                <a:spcPts val="0"/>
              </a:spcBef>
              <a:buClr>
                <a:schemeClr val="dk1"/>
              </a:buClr>
              <a:buFont typeface="Questrial"/>
              <a:buNone/>
              <a:defRPr b="0" baseline="0" i="0" sz="2800" u="none" cap="none" strike="noStrike">
                <a:solidFill>
                  <a:schemeClr val="dk1"/>
                </a:solidFill>
                <a:latin typeface="Questrial"/>
                <a:ea typeface="Questrial"/>
                <a:cs typeface="Questrial"/>
                <a:sym typeface="Questrial"/>
              </a:defRPr>
            </a:lvl2pPr>
            <a:lvl3pPr indent="0" marL="914400" marR="0" rtl="0" algn="l">
              <a:spcBef>
                <a:spcPts val="0"/>
              </a:spcBef>
              <a:buClr>
                <a:schemeClr val="dk1"/>
              </a:buClr>
              <a:buFont typeface="Questrial"/>
              <a:buNone/>
              <a:defRPr b="0" baseline="0" i="0" sz="2400" u="none" cap="none" strike="noStrike">
                <a:solidFill>
                  <a:schemeClr val="dk1"/>
                </a:solidFill>
                <a:latin typeface="Questrial"/>
                <a:ea typeface="Questrial"/>
                <a:cs typeface="Questrial"/>
                <a:sym typeface="Questrial"/>
              </a:defRPr>
            </a:lvl3pPr>
            <a:lvl4pPr indent="0" marL="13716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4pPr>
            <a:lvl5pPr indent="0" marL="18288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5pPr>
            <a:lvl6pPr indent="0" marL="22860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6pPr>
            <a:lvl7pPr indent="0" marL="27432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7pPr>
            <a:lvl8pPr indent="0" marL="32004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8pPr>
            <a:lvl9pPr indent="0" marL="3657600" marR="0" rtl="0" algn="l">
              <a:spcBef>
                <a:spcPts val="0"/>
              </a:spcBef>
              <a:buClr>
                <a:schemeClr val="dk1"/>
              </a:buClr>
              <a:buFont typeface="Questrial"/>
              <a:buNone/>
              <a:defRPr b="0" baseline="0" i="0" sz="2000" u="none" cap="none" strike="noStrike">
                <a:solidFill>
                  <a:schemeClr val="dk1"/>
                </a:solidFill>
                <a:latin typeface="Questrial"/>
                <a:ea typeface="Questrial"/>
                <a:cs typeface="Questrial"/>
                <a:sym typeface="Questrial"/>
              </a:defRPr>
            </a:lvl9pPr>
          </a:lstStyle>
          <a:p/>
        </p:txBody>
      </p:sp>
      <p:sp>
        <p:nvSpPr>
          <p:cNvPr id="234" name="Shape 234"/>
          <p:cNvSpPr txBox="1"/>
          <p:nvPr>
            <p:ph idx="1" type="body"/>
          </p:nvPr>
        </p:nvSpPr>
        <p:spPr>
          <a:xfrm>
            <a:off x="4734630" y="4133087"/>
            <a:ext cx="3300572" cy="1519560"/>
          </a:xfrm>
          <a:prstGeom prst="rect">
            <a:avLst/>
          </a:prstGeom>
          <a:noFill/>
          <a:ln>
            <a:noFill/>
          </a:ln>
        </p:spPr>
        <p:txBody>
          <a:bodyPr anchorCtr="0" anchor="t" bIns="91425" lIns="91425" rIns="91425" tIns="91425"/>
          <a:lstStyle>
            <a:lvl1pPr indent="0" marL="0" rtl="0">
              <a:spcBef>
                <a:spcPts val="0"/>
              </a:spcBef>
              <a:buClr>
                <a:srgbClr val="424242"/>
              </a:buClr>
              <a:buFont typeface="Questrial"/>
              <a:buNone/>
              <a:defRPr sz="1600">
                <a:solidFill>
                  <a:srgbClr val="424242"/>
                </a:solidFill>
              </a:defRPr>
            </a:lvl1pPr>
            <a:lvl2pPr indent="0" marL="457200" rtl="0">
              <a:spcBef>
                <a:spcPts val="0"/>
              </a:spcBef>
              <a:buFont typeface="Questrial"/>
              <a:buNone/>
              <a:defRPr sz="1200"/>
            </a:lvl2pPr>
            <a:lvl3pPr indent="0" marL="914400" rtl="0">
              <a:spcBef>
                <a:spcPts val="0"/>
              </a:spcBef>
              <a:buFont typeface="Questrial"/>
              <a:buNone/>
              <a:defRPr sz="1000"/>
            </a:lvl3pPr>
            <a:lvl4pPr indent="0" marL="1371600" rtl="0">
              <a:spcBef>
                <a:spcPts val="0"/>
              </a:spcBef>
              <a:buFont typeface="Questrial"/>
              <a:buNone/>
              <a:defRPr sz="900"/>
            </a:lvl4pPr>
            <a:lvl5pPr indent="0" marL="1828800" rtl="0">
              <a:spcBef>
                <a:spcPts val="0"/>
              </a:spcBef>
              <a:buFont typeface="Questrial"/>
              <a:buNone/>
              <a:defRPr sz="900"/>
            </a:lvl5pPr>
            <a:lvl6pPr indent="0" marL="2286000" rtl="0">
              <a:spcBef>
                <a:spcPts val="0"/>
              </a:spcBef>
              <a:buFont typeface="Questrial"/>
              <a:buNone/>
              <a:defRPr sz="900"/>
            </a:lvl6pPr>
            <a:lvl7pPr indent="0" marL="2743200" rtl="0">
              <a:spcBef>
                <a:spcPts val="0"/>
              </a:spcBef>
              <a:buFont typeface="Questrial"/>
              <a:buNone/>
              <a:defRPr sz="900"/>
            </a:lvl7pPr>
            <a:lvl8pPr indent="0" marL="3200400" rtl="0">
              <a:spcBef>
                <a:spcPts val="0"/>
              </a:spcBef>
              <a:buFont typeface="Questrial"/>
              <a:buNone/>
              <a:defRPr sz="900"/>
            </a:lvl8pPr>
            <a:lvl9pPr indent="0" marL="3657600" rtl="0">
              <a:spcBef>
                <a:spcPts val="0"/>
              </a:spcBef>
              <a:buFont typeface="Questrial"/>
              <a:buNone/>
              <a:defRPr sz="900"/>
            </a:lvl9pPr>
          </a:lstStyle>
          <a:p/>
        </p:txBody>
      </p:sp>
      <p:sp>
        <p:nvSpPr>
          <p:cNvPr id="235" name="Shape 235"/>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36" name="Shape 236"/>
          <p:cNvSpPr txBox="1"/>
          <p:nvPr>
            <p:ph idx="11" type="ftr"/>
          </p:nvPr>
        </p:nvSpPr>
        <p:spPr>
          <a:xfrm>
            <a:off x="4641448" y="5724835"/>
            <a:ext cx="3493664"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237" name="Shape 237"/>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C1F15E"/>
            </a:gs>
            <a:gs pos="62000">
              <a:srgbClr val="90BA3F"/>
            </a:gs>
            <a:gs pos="100000">
              <a:srgbClr val="7FA03E"/>
            </a:gs>
          </a:gsLst>
          <a:lin ang="5400000" scaled="0"/>
        </a:gradFill>
      </p:bgPr>
    </p:bg>
    <p:spTree>
      <p:nvGrpSpPr>
        <p:cNvPr id="4" name="Shape 4"/>
        <p:cNvGrpSpPr/>
        <p:nvPr/>
      </p:nvGrpSpPr>
      <p:grpSpPr>
        <a:xfrm>
          <a:off x="0" y="0"/>
          <a:ext cx="0" cy="0"/>
          <a:chOff x="0" y="0"/>
          <a:chExt cx="0" cy="0"/>
        </a:xfrm>
      </p:grpSpPr>
      <p:grpSp>
        <p:nvGrpSpPr>
          <p:cNvPr id="5" name="Shape 5"/>
          <p:cNvGrpSpPr/>
          <p:nvPr/>
        </p:nvGrpSpPr>
        <p:grpSpPr>
          <a:xfrm>
            <a:off x="-567354" y="0"/>
            <a:ext cx="10458653" cy="7117070"/>
            <a:chOff x="-644958" y="0"/>
            <a:chExt cx="10458653" cy="711707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2514599" cy="6858000"/>
                <a:chOff x="0" y="0"/>
                <a:chExt cx="2514599" cy="6858000"/>
              </a:xfrm>
            </p:grpSpPr>
            <p:sp>
              <p:nvSpPr>
                <p:cNvPr id="8" name="Shape 8"/>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9" name="Shape 9"/>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0" name="Shape 10"/>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1" name="Shape 11"/>
              <p:cNvGrpSpPr/>
              <p:nvPr/>
            </p:nvGrpSpPr>
            <p:grpSpPr>
              <a:xfrm>
                <a:off x="422910" y="0"/>
                <a:ext cx="2514599" cy="6858000"/>
                <a:chOff x="0" y="0"/>
                <a:chExt cx="2514599" cy="6858000"/>
              </a:xfrm>
            </p:grpSpPr>
            <p:sp>
              <p:nvSpPr>
                <p:cNvPr id="12" name="Shape 12"/>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3" name="Shape 13"/>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4" name="Shape 14"/>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grpSp>
            <p:nvGrpSpPr>
              <p:cNvPr id="15" name="Shape 15"/>
              <p:cNvGrpSpPr/>
              <p:nvPr/>
            </p:nvGrpSpPr>
            <p:grpSpPr>
              <a:xfrm rot="10800000">
                <a:off x="6629400" y="0"/>
                <a:ext cx="2514599" cy="6858000"/>
                <a:chOff x="0" y="0"/>
                <a:chExt cx="2514599" cy="6858000"/>
              </a:xfrm>
            </p:grpSpPr>
            <p:sp>
              <p:nvSpPr>
                <p:cNvPr id="16" name="Shape 16"/>
                <p:cNvSpPr/>
                <p:nvPr/>
              </p:nvSpPr>
              <p:spPr>
                <a:xfrm>
                  <a:off x="914400" y="0"/>
                  <a:ext cx="1600199"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7" name="Shape 17"/>
                <p:cNvSpPr/>
                <p:nvPr/>
              </p:nvSpPr>
              <p:spPr>
                <a:xfrm>
                  <a:off x="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18" name="Shape 18"/>
                <p:cNvSpPr/>
                <p:nvPr/>
              </p:nvSpPr>
              <p:spPr>
                <a:xfrm>
                  <a:off x="2286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19" name="Shape 19"/>
              <p:cNvSpPr/>
              <p:nvPr/>
            </p:nvSpPr>
            <p:spPr>
              <a:xfrm>
                <a:off x="3810000" y="0"/>
                <a:ext cx="28194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0" name="Shape 20"/>
              <p:cNvSpPr/>
              <p:nvPr/>
            </p:nvSpPr>
            <p:spPr>
              <a:xfrm>
                <a:off x="2895600" y="0"/>
                <a:ext cx="4572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1" name="Shape 21"/>
              <p:cNvSpPr/>
              <p:nvPr/>
            </p:nvSpPr>
            <p:spPr>
              <a:xfrm>
                <a:off x="3124200" y="0"/>
                <a:ext cx="762000" cy="6858000"/>
              </a:xfrm>
              <a:prstGeom prst="rect">
                <a:avLst/>
              </a:prstGeom>
              <a:solidFill>
                <a:schemeClr val="lt1">
                  <a:alpha val="9803"/>
                </a:schemeClr>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22" name="Shape 22"/>
            <p:cNvSpPr/>
            <p:nvPr/>
          </p:nvSpPr>
          <p:spPr>
            <a:xfrm>
              <a:off x="-11875" y="5035137"/>
              <a:ext cx="9144000" cy="1175655"/>
            </a:xfrm>
            <a:custGeom>
              <a:pathLst>
                <a:path extrusionOk="0" h="120000" w="12000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3" name="Shape 23"/>
            <p:cNvSpPr/>
            <p:nvPr/>
          </p:nvSpPr>
          <p:spPr>
            <a:xfrm>
              <a:off x="-11875" y="3467594"/>
              <a:ext cx="9144000" cy="890650"/>
            </a:xfrm>
            <a:custGeom>
              <a:pathLst>
                <a:path extrusionOk="0" h="120000" w="12000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4" name="Shape 24"/>
            <p:cNvSpPr/>
            <p:nvPr/>
          </p:nvSpPr>
          <p:spPr>
            <a:xfrm>
              <a:off x="-23750" y="5640778"/>
              <a:ext cx="3004457" cy="1211282"/>
            </a:xfrm>
            <a:custGeom>
              <a:pathLst>
                <a:path extrusionOk="0" h="120000" w="120000">
                  <a:moveTo>
                    <a:pt x="0" y="0"/>
                  </a:moveTo>
                  <a:cubicBezTo>
                    <a:pt x="44071" y="49705"/>
                    <a:pt x="88142" y="99411"/>
                    <a:pt x="120000" y="120000"/>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5" name="Shape 25"/>
            <p:cNvSpPr/>
            <p:nvPr/>
          </p:nvSpPr>
          <p:spPr>
            <a:xfrm>
              <a:off x="-11875" y="5284519"/>
              <a:ext cx="9144000" cy="1478478"/>
            </a:xfrm>
            <a:custGeom>
              <a:pathLst>
                <a:path extrusionOk="0" h="120000" w="12000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6" name="Shape 26"/>
            <p:cNvSpPr/>
            <p:nvPr/>
          </p:nvSpPr>
          <p:spPr>
            <a:xfrm>
              <a:off x="2137558" y="5132119"/>
              <a:ext cx="6982691" cy="1719942"/>
            </a:xfrm>
            <a:custGeom>
              <a:pathLst>
                <a:path extrusionOk="0" h="120000" w="12000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cap="flat" cmpd="sng" w="9525">
              <a:solidFill>
                <a:schemeClr val="lt1">
                  <a:alpha val="20000"/>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Questrial"/>
                <a:ea typeface="Questrial"/>
                <a:cs typeface="Questrial"/>
                <a:sym typeface="Questrial"/>
              </a:endParaRPr>
            </a:p>
          </p:txBody>
        </p:sp>
        <p:sp>
          <p:nvSpPr>
            <p:cNvPr id="27" name="Shape 27"/>
            <p:cNvSpPr/>
            <p:nvPr/>
          </p:nvSpPr>
          <p:spPr>
            <a:xfrm rot="1800000">
              <a:off x="2996164" y="2859251"/>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8" name="Shape 28"/>
            <p:cNvSpPr/>
            <p:nvPr/>
          </p:nvSpPr>
          <p:spPr>
            <a:xfrm rot="1800000">
              <a:off x="3720064" y="41260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29" name="Shape 29"/>
            <p:cNvSpPr/>
            <p:nvPr/>
          </p:nvSpPr>
          <p:spPr>
            <a:xfrm rot="1800000">
              <a:off x="3729590" y="1592427"/>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0" name="Shape 30"/>
            <p:cNvSpPr/>
            <p:nvPr/>
          </p:nvSpPr>
          <p:spPr>
            <a:xfrm rot="1800000">
              <a:off x="2977114" y="325603"/>
              <a:ext cx="1601399" cy="1388235"/>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1" name="Shape 31"/>
            <p:cNvSpPr/>
            <p:nvPr/>
          </p:nvSpPr>
          <p:spPr>
            <a:xfrm rot="1800000">
              <a:off x="4463014" y="5383378"/>
              <a:ext cx="1601399" cy="1388235"/>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2" name="Shape 32"/>
            <p:cNvSpPr/>
            <p:nvPr/>
          </p:nvSpPr>
          <p:spPr>
            <a:xfrm rot="1800000">
              <a:off x="-382403" y="4201527"/>
              <a:ext cx="1261499" cy="1388235"/>
            </a:xfrm>
            <a:custGeom>
              <a:pathLst>
                <a:path extrusionOk="0" h="120000" w="12000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3" name="Shape 33"/>
            <p:cNvSpPr/>
            <p:nvPr/>
          </p:nvSpPr>
          <p:spPr>
            <a:xfrm rot="1800000">
              <a:off x="24364" y="540242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4" name="Shape 34"/>
            <p:cNvSpPr/>
            <p:nvPr/>
          </p:nvSpPr>
          <p:spPr>
            <a:xfrm rot="1800000">
              <a:off x="52940" y="284972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5" name="Shape 35"/>
            <p:cNvSpPr/>
            <p:nvPr/>
          </p:nvSpPr>
          <p:spPr>
            <a:xfrm rot="1800000">
              <a:off x="776839" y="4126076"/>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6" name="Shape 36"/>
            <p:cNvSpPr/>
            <p:nvPr/>
          </p:nvSpPr>
          <p:spPr>
            <a:xfrm rot="1800000">
              <a:off x="1510264" y="5411953"/>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7" name="Shape 37"/>
            <p:cNvSpPr/>
            <p:nvPr/>
          </p:nvSpPr>
          <p:spPr>
            <a:xfrm rot="1800000">
              <a:off x="1529315" y="2859251"/>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8" name="Shape 38"/>
            <p:cNvSpPr/>
            <p:nvPr/>
          </p:nvSpPr>
          <p:spPr>
            <a:xfrm rot="1800000">
              <a:off x="795889" y="1563852"/>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39" name="Shape 39"/>
            <p:cNvSpPr/>
            <p:nvPr/>
          </p:nvSpPr>
          <p:spPr>
            <a:xfrm rot="1800000">
              <a:off x="6806165" y="4145128"/>
              <a:ext cx="1601399" cy="1388235"/>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0" name="Shape 40"/>
            <p:cNvSpPr/>
            <p:nvPr/>
          </p:nvSpPr>
          <p:spPr>
            <a:xfrm rot="1800000">
              <a:off x="7549115" y="5421478"/>
              <a:ext cx="1601399" cy="1388235"/>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1" name="Shape 41"/>
            <p:cNvSpPr/>
            <p:nvPr/>
          </p:nvSpPr>
          <p:spPr>
            <a:xfrm rot="1800000">
              <a:off x="7549116" y="2868778"/>
              <a:ext cx="1601399" cy="1388235"/>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2" name="Shape 42"/>
            <p:cNvSpPr/>
            <p:nvPr/>
          </p:nvSpPr>
          <p:spPr>
            <a:xfrm rot="1800000">
              <a:off x="8306521" y="4055629"/>
              <a:ext cx="1243407" cy="1388235"/>
            </a:xfrm>
            <a:custGeom>
              <a:pathLst>
                <a:path extrusionOk="0" h="120000" w="12000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3" name="Shape 43"/>
            <p:cNvSpPr/>
            <p:nvPr/>
          </p:nvSpPr>
          <p:spPr>
            <a:xfrm rot="1800000">
              <a:off x="8306771" y="1511523"/>
              <a:ext cx="1241871" cy="1388821"/>
            </a:xfrm>
            <a:custGeom>
              <a:pathLst>
                <a:path extrusionOk="0" h="120000" w="12000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cap="flat" cmpd="sng" w="12700">
              <a:solidFill>
                <a:schemeClr val="lt1">
                  <a:alpha val="11764"/>
                </a:scheme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grpSp>
      <p:sp>
        <p:nvSpPr>
          <p:cNvPr id="44" name="Shape 44"/>
          <p:cNvSpPr/>
          <p:nvPr/>
        </p:nvSpPr>
        <p:spPr>
          <a:xfrm>
            <a:off x="457200" y="333487"/>
            <a:ext cx="8229600" cy="6185646"/>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5" name="Shape 45"/>
          <p:cNvSpPr/>
          <p:nvPr/>
        </p:nvSpPr>
        <p:spPr>
          <a:xfrm>
            <a:off x="4561242" y="-21511"/>
            <a:ext cx="3679116" cy="699243"/>
          </a:xfrm>
          <a:prstGeom prst="rect">
            <a:avLst/>
          </a:prstGeom>
          <a:solidFill>
            <a:srgbClr val="F5F5F5"/>
          </a:solidFill>
          <a:ln cap="flat" cmpd="sng" w="15875">
            <a:solidFill>
              <a:srgbClr val="74A50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6" name="Shape 46"/>
          <p:cNvSpPr/>
          <p:nvPr/>
        </p:nvSpPr>
        <p:spPr>
          <a:xfrm>
            <a:off x="4649096" y="-21510"/>
            <a:ext cx="3505200" cy="623938"/>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Questrial"/>
              <a:ea typeface="Questrial"/>
              <a:cs typeface="Questrial"/>
              <a:sym typeface="Questrial"/>
            </a:endParaRPr>
          </a:p>
        </p:txBody>
      </p:sp>
      <p:sp>
        <p:nvSpPr>
          <p:cNvPr id="47" name="Shape 47"/>
          <p:cNvSpPr txBox="1"/>
          <p:nvPr>
            <p:ph type="title"/>
          </p:nvPr>
        </p:nvSpPr>
        <p:spPr>
          <a:xfrm>
            <a:off x="1043490" y="1027663"/>
            <a:ext cx="7024744" cy="1143000"/>
          </a:xfrm>
          <a:prstGeom prst="rect">
            <a:avLst/>
          </a:prstGeom>
          <a:noFill/>
          <a:ln>
            <a:noFill/>
          </a:ln>
        </p:spPr>
        <p:txBody>
          <a:bodyPr anchorCtr="0" anchor="b" bIns="91425" lIns="91425" rIns="91425" tIns="91425"/>
          <a:lstStyle>
            <a:lvl1pPr indent="0" marL="0" marR="0" rtl="0" algn="l">
              <a:spcBef>
                <a:spcPts val="0"/>
              </a:spcBef>
              <a:buClr>
                <a:schemeClr val="accent1"/>
              </a:buClr>
              <a:buFont typeface="Questrial"/>
              <a:buNone/>
              <a:defRPr b="0" baseline="0" i="0" sz="4000" u="none" cap="none" strike="noStrike">
                <a:solidFill>
                  <a:schemeClr val="accent1"/>
                </a:solidFill>
                <a:latin typeface="Questrial"/>
                <a:ea typeface="Questrial"/>
                <a:cs typeface="Questrial"/>
                <a:sym typeface="Questrial"/>
              </a:defRPr>
            </a:lvl1pPr>
            <a:lvl2pPr indent="0" marL="0" marR="0" rtl="0" algn="l">
              <a:spcBef>
                <a:spcPts val="0"/>
              </a:spcBef>
              <a:defRPr b="0" baseline="0" i="0" sz="1800" u="none" cap="none" strike="noStrike">
                <a:solidFill>
                  <a:schemeClr val="dk2"/>
                </a:solidFill>
              </a:defRPr>
            </a:lvl2pPr>
            <a:lvl3pPr indent="0" marL="0" marR="0" rtl="0" algn="l">
              <a:spcBef>
                <a:spcPts val="0"/>
              </a:spcBef>
              <a:defRPr b="0" baseline="0" i="0" sz="1800" u="none" cap="none" strike="noStrike">
                <a:solidFill>
                  <a:schemeClr val="dk2"/>
                </a:solidFill>
              </a:defRPr>
            </a:lvl3pPr>
            <a:lvl4pPr indent="0" marL="0" marR="0" rtl="0" algn="l">
              <a:spcBef>
                <a:spcPts val="0"/>
              </a:spcBef>
              <a:defRPr b="0" baseline="0" i="0" sz="1800" u="none" cap="none" strike="noStrike">
                <a:solidFill>
                  <a:schemeClr val="dk2"/>
                </a:solidFill>
              </a:defRPr>
            </a:lvl4pPr>
            <a:lvl5pPr indent="0" marL="0" marR="0" rtl="0" algn="l">
              <a:spcBef>
                <a:spcPts val="0"/>
              </a:spcBef>
              <a:defRPr b="0" baseline="0" i="0" sz="1800" u="none" cap="none" strike="noStrike">
                <a:solidFill>
                  <a:schemeClr val="dk2"/>
                </a:solidFill>
              </a:defRPr>
            </a:lvl5pPr>
            <a:lvl6pPr indent="0" marL="0" marR="0" rtl="0" algn="l">
              <a:spcBef>
                <a:spcPts val="0"/>
              </a:spcBef>
              <a:defRPr b="0" baseline="0" i="0" sz="1800" u="none" cap="none" strike="noStrike">
                <a:solidFill>
                  <a:schemeClr val="dk2"/>
                </a:solidFill>
              </a:defRPr>
            </a:lvl6pPr>
            <a:lvl7pPr indent="0" marL="0" marR="0" rtl="0" algn="l">
              <a:spcBef>
                <a:spcPts val="0"/>
              </a:spcBef>
              <a:defRPr b="0" baseline="0" i="0" sz="1800" u="none" cap="none" strike="noStrike">
                <a:solidFill>
                  <a:schemeClr val="dk2"/>
                </a:solidFill>
              </a:defRPr>
            </a:lvl7pPr>
            <a:lvl8pPr indent="0" marL="0" marR="0" rtl="0" algn="l">
              <a:spcBef>
                <a:spcPts val="0"/>
              </a:spcBef>
              <a:defRPr b="0" baseline="0" i="0" sz="1800" u="none" cap="none" strike="noStrike">
                <a:solidFill>
                  <a:schemeClr val="dk2"/>
                </a:solidFill>
              </a:defRPr>
            </a:lvl8pPr>
            <a:lvl9pPr indent="0" marL="0" marR="0" rtl="0" algn="l">
              <a:spcBef>
                <a:spcPts val="0"/>
              </a:spcBef>
              <a:defRPr b="0" baseline="0" i="0" sz="1800" u="none" cap="none" strike="noStrike">
                <a:solidFill>
                  <a:schemeClr val="dk2"/>
                </a:solidFill>
              </a:defRPr>
            </a:lvl9pPr>
          </a:lstStyle>
          <a:p/>
        </p:txBody>
      </p:sp>
      <p:sp>
        <p:nvSpPr>
          <p:cNvPr id="48" name="Shape 48"/>
          <p:cNvSpPr txBox="1"/>
          <p:nvPr>
            <p:ph idx="1" type="body"/>
          </p:nvPr>
        </p:nvSpPr>
        <p:spPr>
          <a:xfrm>
            <a:off x="1043491" y="2323651"/>
            <a:ext cx="6777317" cy="3508977"/>
          </a:xfrm>
          <a:prstGeom prst="rect">
            <a:avLst/>
          </a:prstGeom>
          <a:noFill/>
          <a:ln>
            <a:noFill/>
          </a:ln>
        </p:spPr>
        <p:txBody>
          <a:bodyPr anchorCtr="0" anchor="t" bIns="91425" lIns="91425" rIns="91425" tIns="91425"/>
          <a:lstStyle>
            <a:lvl1pPr indent="-163576" marL="342900" marR="0" rtl="0" algn="l">
              <a:spcBef>
                <a:spcPts val="480"/>
              </a:spcBef>
              <a:buClr>
                <a:schemeClr val="accent1"/>
              </a:buClr>
              <a:buFont typeface="Noto Symbol"/>
              <a:buChar char="○"/>
              <a:defRPr b="0" baseline="0" i="0" sz="2400" u="none" cap="none" strike="noStrike">
                <a:solidFill>
                  <a:schemeClr val="dk2"/>
                </a:solidFill>
                <a:latin typeface="Questrial"/>
                <a:ea typeface="Questrial"/>
                <a:cs typeface="Questrial"/>
                <a:sym typeface="Questrial"/>
              </a:defRPr>
            </a:lvl1pPr>
            <a:lvl2pPr indent="-178308" marL="640080" marR="0" rtl="0" algn="l">
              <a:spcBef>
                <a:spcPts val="440"/>
              </a:spcBef>
              <a:buClr>
                <a:schemeClr val="accent1"/>
              </a:buClr>
              <a:buFont typeface="Noto Symbol"/>
              <a:buChar char="○"/>
              <a:defRPr b="0" baseline="0" i="0" sz="2200" u="none" cap="none" strike="noStrike">
                <a:solidFill>
                  <a:schemeClr val="dk2"/>
                </a:solidFill>
                <a:latin typeface="Questrial"/>
                <a:ea typeface="Questrial"/>
                <a:cs typeface="Questrial"/>
                <a:sym typeface="Questrial"/>
              </a:defRPr>
            </a:lvl2pPr>
            <a:lvl3pPr indent="-132080" marL="914400" marR="0" rtl="0" algn="l">
              <a:spcBef>
                <a:spcPts val="400"/>
              </a:spcBef>
              <a:buClr>
                <a:schemeClr val="accent1"/>
              </a:buClr>
              <a:buFont typeface="Noto Symbol"/>
              <a:buChar char="○"/>
              <a:defRPr b="0" baseline="0" i="0" sz="2000" u="none" cap="none" strike="noStrike">
                <a:solidFill>
                  <a:schemeClr val="dk2"/>
                </a:solidFill>
                <a:latin typeface="Questrial"/>
                <a:ea typeface="Questrial"/>
                <a:cs typeface="Questrial"/>
                <a:sym typeface="Questrial"/>
              </a:defRPr>
            </a:lvl3pPr>
            <a:lvl4pPr indent="-148844" marL="1124712" marR="0" rtl="0" algn="l">
              <a:spcBef>
                <a:spcPts val="360"/>
              </a:spcBef>
              <a:buClr>
                <a:schemeClr val="accent1"/>
              </a:buClr>
              <a:buFont typeface="Noto Symbol"/>
              <a:buChar char="○"/>
              <a:defRPr b="0" baseline="0" i="0" sz="1800" u="none" cap="none" strike="noStrike">
                <a:solidFill>
                  <a:schemeClr val="dk2"/>
                </a:solidFill>
                <a:latin typeface="Questrial"/>
                <a:ea typeface="Questrial"/>
                <a:cs typeface="Questrial"/>
                <a:sym typeface="Questrial"/>
              </a:defRPr>
            </a:lvl4pPr>
            <a:lvl5pPr indent="-156464" marL="1325880" marR="0" rtl="0" algn="l">
              <a:spcBef>
                <a:spcPts val="320"/>
              </a:spcBef>
              <a:buClr>
                <a:schemeClr val="accent1"/>
              </a:buClr>
              <a:buFont typeface="Noto Symbol"/>
              <a:buChar char="○"/>
              <a:defRPr b="0" baseline="0" i="0" sz="1600" u="none" cap="none" strike="noStrike">
                <a:solidFill>
                  <a:schemeClr val="dk2"/>
                </a:solidFill>
                <a:latin typeface="Questrial"/>
                <a:ea typeface="Questrial"/>
                <a:cs typeface="Questrial"/>
                <a:sym typeface="Questrial"/>
              </a:defRPr>
            </a:lvl5pPr>
            <a:lvl6pPr indent="-167639" marL="1517904" marR="0" rtl="0" algn="l">
              <a:spcBef>
                <a:spcPts val="280"/>
              </a:spcBef>
              <a:buClr>
                <a:schemeClr val="accent1"/>
              </a:buClr>
              <a:buFont typeface="Noto Symbol"/>
              <a:buChar char="○"/>
              <a:defRPr b="0" baseline="0" i="0" sz="1400" u="none" cap="none" strike="noStrike">
                <a:solidFill>
                  <a:schemeClr val="dk2"/>
                </a:solidFill>
                <a:latin typeface="Questrial"/>
                <a:ea typeface="Questrial"/>
                <a:cs typeface="Questrial"/>
                <a:sym typeface="Questrial"/>
              </a:defRPr>
            </a:lvl6pPr>
            <a:lvl7pPr indent="-165608" marL="1719072" marR="0" rtl="0" algn="l">
              <a:spcBef>
                <a:spcPts val="280"/>
              </a:spcBef>
              <a:buClr>
                <a:schemeClr val="accent1"/>
              </a:buClr>
              <a:buFont typeface="Noto Symbol"/>
              <a:buChar char="○"/>
              <a:defRPr b="0" baseline="0" i="0" sz="1400" u="none" cap="none" strike="noStrike">
                <a:solidFill>
                  <a:schemeClr val="dk2"/>
                </a:solidFill>
                <a:latin typeface="Questrial"/>
                <a:ea typeface="Questrial"/>
                <a:cs typeface="Questrial"/>
                <a:sym typeface="Questrial"/>
              </a:defRPr>
            </a:lvl7pPr>
            <a:lvl8pPr indent="-163575" marL="1920240" marR="0" rtl="0" algn="l">
              <a:spcBef>
                <a:spcPts val="280"/>
              </a:spcBef>
              <a:buClr>
                <a:schemeClr val="accent1"/>
              </a:buClr>
              <a:buFont typeface="Noto Symbol"/>
              <a:buChar char="○"/>
              <a:defRPr b="0" baseline="0" i="0" sz="1400" u="none" cap="none" strike="noStrike">
                <a:solidFill>
                  <a:schemeClr val="dk2"/>
                </a:solidFill>
                <a:latin typeface="Questrial"/>
                <a:ea typeface="Questrial"/>
                <a:cs typeface="Questrial"/>
                <a:sym typeface="Questrial"/>
              </a:defRPr>
            </a:lvl8pPr>
            <a:lvl9pPr indent="-161543" marL="2121408" marR="0" rtl="0" algn="l">
              <a:spcBef>
                <a:spcPts val="280"/>
              </a:spcBef>
              <a:buClr>
                <a:schemeClr val="accent1"/>
              </a:buClr>
              <a:buFont typeface="Noto Symbol"/>
              <a:buChar char="○"/>
              <a:defRPr b="0" baseline="0" i="0" sz="1400" u="none" cap="none" strike="noStrike">
                <a:solidFill>
                  <a:schemeClr val="dk2"/>
                </a:solidFill>
                <a:latin typeface="Questrial"/>
                <a:ea typeface="Questrial"/>
                <a:cs typeface="Questrial"/>
                <a:sym typeface="Questrial"/>
              </a:defRPr>
            </a:lvl9pPr>
          </a:lstStyle>
          <a:p/>
        </p:txBody>
      </p:sp>
      <p:sp>
        <p:nvSpPr>
          <p:cNvPr id="49" name="Shape 49"/>
          <p:cNvSpPr txBox="1"/>
          <p:nvPr>
            <p:ph idx="10" type="dt"/>
          </p:nvPr>
        </p:nvSpPr>
        <p:spPr>
          <a:xfrm>
            <a:off x="5997387" y="224491"/>
            <a:ext cx="2133599"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rgbClr val="FEFEFE"/>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50" name="Shape 50"/>
          <p:cNvSpPr txBox="1"/>
          <p:nvPr>
            <p:ph idx="11" type="ftr"/>
          </p:nvPr>
        </p:nvSpPr>
        <p:spPr>
          <a:xfrm>
            <a:off x="4641448" y="5852160"/>
            <a:ext cx="3502152" cy="365125"/>
          </a:xfrm>
          <a:prstGeom prst="rect">
            <a:avLst/>
          </a:prstGeom>
          <a:noFill/>
          <a:ln>
            <a:noFill/>
          </a:ln>
        </p:spPr>
        <p:txBody>
          <a:bodyPr anchorCtr="0" anchor="ctr" bIns="91425" lIns="91425" rIns="91425" tIns="91425"/>
          <a:lstStyle>
            <a:lvl1pPr indent="0" marL="0" marR="0" rtl="0" algn="r">
              <a:spcBef>
                <a:spcPts val="0"/>
              </a:spcBef>
              <a:defRPr b="0" baseline="0" i="0" sz="1200" u="none" cap="none" strike="noStrike">
                <a:solidFill>
                  <a:schemeClr val="accent1"/>
                </a:solidFill>
                <a:latin typeface="Questrial"/>
                <a:ea typeface="Questrial"/>
                <a:cs typeface="Questrial"/>
                <a:sym typeface="Questrial"/>
              </a:defRPr>
            </a:lvl1pPr>
            <a:lvl2pPr indent="0" marL="457200" marR="0" rtl="0" algn="l">
              <a:spcBef>
                <a:spcPts val="0"/>
              </a:spcBef>
              <a:defRPr b="0" baseline="0" i="0" sz="1800" u="none" cap="none" strike="noStrike">
                <a:solidFill>
                  <a:schemeClr val="dk1"/>
                </a:solidFill>
                <a:latin typeface="Questrial"/>
                <a:ea typeface="Questrial"/>
                <a:cs typeface="Questrial"/>
                <a:sym typeface="Questrial"/>
              </a:defRPr>
            </a:lvl2pPr>
            <a:lvl3pPr indent="0" marL="914400" marR="0" rtl="0" algn="l">
              <a:spcBef>
                <a:spcPts val="0"/>
              </a:spcBef>
              <a:defRPr b="0" baseline="0" i="0" sz="1800" u="none" cap="none" strike="noStrike">
                <a:solidFill>
                  <a:schemeClr val="dk1"/>
                </a:solidFill>
                <a:latin typeface="Questrial"/>
                <a:ea typeface="Questrial"/>
                <a:cs typeface="Questrial"/>
                <a:sym typeface="Questrial"/>
              </a:defRPr>
            </a:lvl3pPr>
            <a:lvl4pPr indent="0" marL="1371600" marR="0" rtl="0" algn="l">
              <a:spcBef>
                <a:spcPts val="0"/>
              </a:spcBef>
              <a:defRPr b="0" baseline="0" i="0" sz="1800" u="none" cap="none" strike="noStrike">
                <a:solidFill>
                  <a:schemeClr val="dk1"/>
                </a:solidFill>
                <a:latin typeface="Questrial"/>
                <a:ea typeface="Questrial"/>
                <a:cs typeface="Questrial"/>
                <a:sym typeface="Questrial"/>
              </a:defRPr>
            </a:lvl4pPr>
            <a:lvl5pPr indent="0" marL="1828800" marR="0" rtl="0" algn="l">
              <a:spcBef>
                <a:spcPts val="0"/>
              </a:spcBef>
              <a:defRPr b="0" baseline="0" i="0" sz="1800" u="none" cap="none" strike="noStrike">
                <a:solidFill>
                  <a:schemeClr val="dk1"/>
                </a:solidFill>
                <a:latin typeface="Questrial"/>
                <a:ea typeface="Questrial"/>
                <a:cs typeface="Questrial"/>
                <a:sym typeface="Questrial"/>
              </a:defRPr>
            </a:lvl5pPr>
            <a:lvl6pPr indent="0" marL="2286000" marR="0" rtl="0" algn="l">
              <a:spcBef>
                <a:spcPts val="0"/>
              </a:spcBef>
              <a:defRPr b="0" baseline="0" i="0" sz="1800" u="none" cap="none" strike="noStrike">
                <a:solidFill>
                  <a:schemeClr val="dk1"/>
                </a:solidFill>
                <a:latin typeface="Questrial"/>
                <a:ea typeface="Questrial"/>
                <a:cs typeface="Questrial"/>
                <a:sym typeface="Questrial"/>
              </a:defRPr>
            </a:lvl6pPr>
            <a:lvl7pPr indent="0" marL="2743200" marR="0" rtl="0" algn="l">
              <a:spcBef>
                <a:spcPts val="0"/>
              </a:spcBef>
              <a:defRPr b="0" baseline="0" i="0" sz="1800" u="none" cap="none" strike="noStrike">
                <a:solidFill>
                  <a:schemeClr val="dk1"/>
                </a:solidFill>
                <a:latin typeface="Questrial"/>
                <a:ea typeface="Questrial"/>
                <a:cs typeface="Questrial"/>
                <a:sym typeface="Questrial"/>
              </a:defRPr>
            </a:lvl7pPr>
            <a:lvl8pPr indent="0" marL="3200400" marR="0" rtl="0" algn="l">
              <a:spcBef>
                <a:spcPts val="0"/>
              </a:spcBef>
              <a:defRPr b="0" baseline="0" i="0" sz="1800" u="none" cap="none" strike="noStrike">
                <a:solidFill>
                  <a:schemeClr val="dk1"/>
                </a:solidFill>
                <a:latin typeface="Questrial"/>
                <a:ea typeface="Questrial"/>
                <a:cs typeface="Questrial"/>
                <a:sym typeface="Questrial"/>
              </a:defRPr>
            </a:lvl8pPr>
            <a:lvl9pPr indent="0" marL="3657600" marR="0" rtl="0" algn="l">
              <a:spcBef>
                <a:spcPts val="0"/>
              </a:spcBef>
              <a:defRPr b="0" baseline="0" i="0" sz="1800" u="none" cap="none" strike="noStrike">
                <a:solidFill>
                  <a:schemeClr val="dk1"/>
                </a:solidFill>
                <a:latin typeface="Questrial"/>
                <a:ea typeface="Questrial"/>
                <a:cs typeface="Questrial"/>
                <a:sym typeface="Questrial"/>
              </a:defRPr>
            </a:lvl9pPr>
          </a:lstStyle>
          <a:p/>
        </p:txBody>
      </p:sp>
      <p:sp>
        <p:nvSpPr>
          <p:cNvPr id="51" name="Shape 51"/>
          <p:cNvSpPr txBox="1"/>
          <p:nvPr>
            <p:ph idx="12" type="sldNum"/>
          </p:nvPr>
        </p:nvSpPr>
        <p:spPr>
          <a:xfrm>
            <a:off x="4649096" y="224490"/>
            <a:ext cx="1332156"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baseline="0" i="0" lang="en-US" sz="1200" u="none" cap="none" strike="noStrike">
                <a:solidFill>
                  <a:srgbClr val="FEFEFE"/>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ph type="ctrTitle"/>
          </p:nvPr>
        </p:nvSpPr>
        <p:spPr>
          <a:xfrm>
            <a:off x="4733364" y="2708475"/>
            <a:ext cx="3313354" cy="170216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AAAWWUBBIS</a:t>
            </a:r>
          </a:p>
        </p:txBody>
      </p:sp>
      <p:sp>
        <p:nvSpPr>
          <p:cNvPr id="252" name="Shape 252"/>
          <p:cNvSpPr txBox="1"/>
          <p:nvPr>
            <p:ph idx="1" type="subTitle"/>
          </p:nvPr>
        </p:nvSpPr>
        <p:spPr>
          <a:xfrm>
            <a:off x="4733364" y="4421080"/>
            <a:ext cx="3309803" cy="1260629"/>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Noto Symbol"/>
              <a:buNone/>
            </a:pPr>
            <a:r>
              <a:rPr b="0" baseline="0" i="0" lang="en-US" sz="1800" u="none" cap="none" strike="noStrike">
                <a:solidFill>
                  <a:srgbClr val="424242"/>
                </a:solidFill>
                <a:latin typeface="Questrial"/>
                <a:ea typeface="Questrial"/>
                <a:cs typeface="Questrial"/>
                <a:sym typeface="Questrial"/>
              </a:rPr>
              <a:t>Complex Sentences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15" name="Shape 315"/>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If I stand in a room and no one sees me, it’s like I was never there at all.</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Neal Shusterman, </a:t>
            </a:r>
            <a:r>
              <a:rPr b="0" baseline="0" i="1" lang="en-US" sz="1800" u="none" cap="none" strike="noStrike">
                <a:solidFill>
                  <a:schemeClr val="dk2"/>
                </a:solidFill>
                <a:latin typeface="Questrial"/>
                <a:ea typeface="Questrial"/>
                <a:cs typeface="Questrial"/>
                <a:sym typeface="Questrial"/>
              </a:rPr>
              <a:t>The Schwa Was Here </a:t>
            </a:r>
            <a:r>
              <a:rPr b="0" baseline="0" i="0" lang="en-US" sz="1800" u="none" cap="none" strike="noStrike">
                <a:solidFill>
                  <a:schemeClr val="dk2"/>
                </a:solidFill>
                <a:latin typeface="Questrial"/>
                <a:ea typeface="Questrial"/>
                <a:cs typeface="Questrial"/>
                <a:sym typeface="Questrial"/>
              </a:rPr>
              <a:t>(2006)</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21" name="Shape 321"/>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If I stand in a room and no one sees me, it’s like I was never there at all.</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Neal Shusterman, </a:t>
            </a:r>
            <a:r>
              <a:rPr b="0" baseline="0" i="1" lang="en-US" sz="1800" u="none" cap="none" strike="noStrike">
                <a:solidFill>
                  <a:schemeClr val="dk2"/>
                </a:solidFill>
                <a:latin typeface="Questrial"/>
                <a:ea typeface="Questrial"/>
                <a:cs typeface="Questrial"/>
                <a:sym typeface="Questrial"/>
              </a:rPr>
              <a:t>The Schwa Was Here </a:t>
            </a:r>
            <a:r>
              <a:rPr b="0" baseline="0" i="0" lang="en-US" sz="1800" u="none" cap="none" strike="noStrike">
                <a:solidFill>
                  <a:schemeClr val="dk2"/>
                </a:solidFill>
                <a:latin typeface="Questrial"/>
                <a:ea typeface="Questrial"/>
                <a:cs typeface="Questrial"/>
                <a:sym typeface="Questrial"/>
              </a:rPr>
              <a:t>(2006)</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sp>
        <p:nvSpPr>
          <p:cNvPr id="326" name="Shape 326"/>
          <p:cNvSpPr txBox="1"/>
          <p:nvPr>
            <p:ph type="title"/>
          </p:nvPr>
        </p:nvSpPr>
        <p:spPr>
          <a:xfrm>
            <a:off x="401937" y="674014"/>
            <a:ext cx="8629523"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AAAWWUBBIS in the middle of a sentence does not require a comma</a:t>
            </a:r>
          </a:p>
        </p:txBody>
      </p:sp>
      <p:sp>
        <p:nvSpPr>
          <p:cNvPr id="327" name="Shape 327"/>
          <p:cNvSpPr/>
          <p:nvPr/>
        </p:nvSpPr>
        <p:spPr>
          <a:xfrm>
            <a:off x="2842988" y="1817014"/>
            <a:ext cx="530915" cy="470898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U</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I</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S</a:t>
            </a:r>
          </a:p>
        </p:txBody>
      </p:sp>
      <p:sp>
        <p:nvSpPr>
          <p:cNvPr id="328" name="Shape 328"/>
          <p:cNvSpPr/>
          <p:nvPr/>
        </p:nvSpPr>
        <p:spPr>
          <a:xfrm>
            <a:off x="594866" y="29256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329" name="Shape 329"/>
          <p:cNvSpPr/>
          <p:nvPr/>
        </p:nvSpPr>
        <p:spPr>
          <a:xfrm>
            <a:off x="3528662" y="29256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330" name="Shape 330"/>
          <p:cNvSpPr txBox="1"/>
          <p:nvPr/>
        </p:nvSpPr>
        <p:spPr>
          <a:xfrm>
            <a:off x="5773576" y="29256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331" name="Shape 331"/>
          <p:cNvSpPr txBox="1"/>
          <p:nvPr/>
        </p:nvSpPr>
        <p:spPr>
          <a:xfrm>
            <a:off x="4389119" y="5259564"/>
            <a:ext cx="4280338" cy="58477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US" sz="3200" u="none" cap="none" strike="noStrike">
                <a:solidFill>
                  <a:srgbClr val="4A6300"/>
                </a:solidFill>
                <a:latin typeface="Questrial"/>
                <a:ea typeface="Questrial"/>
                <a:cs typeface="Questrial"/>
                <a:sym typeface="Questrial"/>
              </a:rPr>
              <a:t>= complex sentence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37" name="Shape 337"/>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 would need patience and motivation because the process is very long and challenging.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x="0" y="0"/>
          <a:ext cx="0" cy="0"/>
          <a:chOff x="0" y="0"/>
          <a:chExt cx="0" cy="0"/>
        </a:xfrm>
      </p:grpSpPr>
      <p:sp>
        <p:nvSpPr>
          <p:cNvPr id="342" name="Shape 342"/>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43" name="Shape 343"/>
          <p:cNvSpPr txBox="1"/>
          <p:nvPr>
            <p:ph idx="1" type="body"/>
          </p:nvPr>
        </p:nvSpPr>
        <p:spPr>
          <a:xfrm>
            <a:off x="578785" y="2581673"/>
            <a:ext cx="7842184" cy="3175318"/>
          </a:xfrm>
          <a:prstGeom prst="rect">
            <a:avLst/>
          </a:prstGeom>
          <a:noFill/>
          <a:ln>
            <a:noFill/>
          </a:ln>
        </p:spPr>
        <p:txBody>
          <a:bodyPr anchorCtr="0" anchor="t" bIns="45700" lIns="91425" rIns="91425" tIns="45700">
            <a:noAutofit/>
          </a:bodyPr>
          <a:lstStyle/>
          <a:p>
            <a:pPr indent="-5080" lvl="0" marL="68580" marR="0" rtl="0" algn="l">
              <a:lnSpc>
                <a:spcPct val="90000"/>
              </a:lnSpc>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 wanted to go to the movies while my mom was running errands. 	</a:t>
            </a:r>
          </a:p>
          <a:p>
            <a:pPr indent="-5080" lvl="0" marL="68580" marR="0" rtl="0" algn="l">
              <a:lnSpc>
                <a:spcPct val="90000"/>
              </a:lnSpc>
              <a:spcBef>
                <a:spcPts val="64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*When “while” means “whereas” you do need a comma. </a:t>
            </a:r>
          </a:p>
          <a:p>
            <a:pPr indent="-5080" lvl="0" marL="68580" marR="0" rtl="0" algn="l">
              <a:lnSpc>
                <a:spcPct val="90000"/>
              </a:lnSpc>
              <a:spcBef>
                <a:spcPts val="64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Ex. I wanted to go to the movies, while my sister wanted to visit the mall.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49" name="Shape 349"/>
          <p:cNvSpPr txBox="1"/>
          <p:nvPr>
            <p:ph idx="1" type="body"/>
          </p:nvPr>
        </p:nvSpPr>
        <p:spPr>
          <a:xfrm>
            <a:off x="578785" y="2581673"/>
            <a:ext cx="7842184" cy="3175318"/>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 realized I didn’t need to go to the bathroom after I found out I’d lose my phone.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ph type="title"/>
          </p:nvPr>
        </p:nvSpPr>
        <p:spPr>
          <a:xfrm>
            <a:off x="514475" y="674014"/>
            <a:ext cx="8629523"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Introductory Phrases also take AAAWWUBBIS + a comma.</a:t>
            </a:r>
          </a:p>
        </p:txBody>
      </p:sp>
      <p:sp>
        <p:nvSpPr>
          <p:cNvPr id="355" name="Shape 355"/>
          <p:cNvSpPr/>
          <p:nvPr/>
        </p:nvSpPr>
        <p:spPr>
          <a:xfrm>
            <a:off x="833670" y="1800939"/>
            <a:ext cx="530915" cy="470898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U</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I</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S</a:t>
            </a:r>
          </a:p>
        </p:txBody>
      </p:sp>
      <p:sp>
        <p:nvSpPr>
          <p:cNvPr id="356" name="Shape 356"/>
          <p:cNvSpPr/>
          <p:nvPr/>
        </p:nvSpPr>
        <p:spPr>
          <a:xfrm>
            <a:off x="1575582" y="33114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phrase</a:t>
            </a:r>
          </a:p>
        </p:txBody>
      </p:sp>
      <p:sp>
        <p:nvSpPr>
          <p:cNvPr id="357" name="Shape 357"/>
          <p:cNvSpPr/>
          <p:nvPr/>
        </p:nvSpPr>
        <p:spPr>
          <a:xfrm>
            <a:off x="4396826" y="33114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358" name="Shape 358"/>
          <p:cNvSpPr txBox="1"/>
          <p:nvPr/>
        </p:nvSpPr>
        <p:spPr>
          <a:xfrm>
            <a:off x="3762103" y="33114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359" name="Shape 359"/>
          <p:cNvSpPr txBox="1"/>
          <p:nvPr/>
        </p:nvSpPr>
        <p:spPr>
          <a:xfrm>
            <a:off x="6583346" y="33114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360" name="Shape 360"/>
          <p:cNvSpPr txBox="1"/>
          <p:nvPr/>
        </p:nvSpPr>
        <p:spPr>
          <a:xfrm>
            <a:off x="3762103" y="5436389"/>
            <a:ext cx="4259298" cy="107721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US" sz="3200" u="none" cap="none" strike="noStrike">
                <a:solidFill>
                  <a:srgbClr val="4A6300"/>
                </a:solidFill>
                <a:latin typeface="Questrial"/>
                <a:ea typeface="Questrial"/>
                <a:cs typeface="Questrial"/>
                <a:sym typeface="Questrial"/>
              </a:rPr>
              <a:t>≠ complex sentence</a:t>
            </a:r>
          </a:p>
          <a:p>
            <a:pPr indent="0" lvl="0" marL="0" marR="0" rtl="0" algn="l">
              <a:spcBef>
                <a:spcPts val="0"/>
              </a:spcBef>
              <a:buSzPct val="25000"/>
              <a:buNone/>
            </a:pPr>
            <a:r>
              <a:rPr b="1" baseline="0" i="0" lang="en-US" sz="3200" u="none" cap="none" strike="noStrike">
                <a:solidFill>
                  <a:srgbClr val="4A6300"/>
                </a:solidFill>
                <a:latin typeface="Questrial"/>
                <a:ea typeface="Questrial"/>
                <a:cs typeface="Questrial"/>
                <a:sym typeface="Questrial"/>
              </a:rPr>
              <a:t>= simple sentence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66" name="Shape 366"/>
          <p:cNvSpPr txBox="1"/>
          <p:nvPr>
            <p:ph idx="1" type="body"/>
          </p:nvPr>
        </p:nvSpPr>
        <p:spPr>
          <a:xfrm>
            <a:off x="578785" y="2555925"/>
            <a:ext cx="8086913" cy="3276703"/>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After reading twelve pages, she looked to the end to see how many more pages there were to go: more than two hundred.</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E. L. Konigsburg, </a:t>
            </a:r>
            <a:r>
              <a:rPr b="0" baseline="0" i="1" lang="en-US" sz="1800" u="none" cap="none" strike="noStrike">
                <a:solidFill>
                  <a:schemeClr val="dk2"/>
                </a:solidFill>
                <a:latin typeface="Questrial"/>
                <a:ea typeface="Questrial"/>
                <a:cs typeface="Questrial"/>
                <a:sym typeface="Questrial"/>
              </a:rPr>
              <a:t>From the Mixed-Up Files of Mrs. Basil E. Frankweiler </a:t>
            </a:r>
            <a:r>
              <a:rPr b="0" baseline="0" i="0" lang="en-US" sz="1800" u="none" cap="none" strike="noStrike">
                <a:solidFill>
                  <a:schemeClr val="dk2"/>
                </a:solidFill>
                <a:latin typeface="Questrial"/>
                <a:ea typeface="Questrial"/>
                <a:cs typeface="Questrial"/>
                <a:sym typeface="Questrial"/>
              </a:rPr>
              <a:t>(1967)</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0" name="Shape 370"/>
        <p:cNvGrpSpPr/>
        <p:nvPr/>
      </p:nvGrpSpPr>
      <p:grpSpPr>
        <a:xfrm>
          <a:off x="0" y="0"/>
          <a:ext cx="0" cy="0"/>
          <a:chOff x="0" y="0"/>
          <a:chExt cx="0" cy="0"/>
        </a:xfrm>
      </p:grpSpPr>
      <p:sp>
        <p:nvSpPr>
          <p:cNvPr id="371" name="Shape 371"/>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72" name="Shape 372"/>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lnSpc>
                <a:spcPct val="90000"/>
              </a:lnSpc>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Until the sixteenth century, couples could be married outside a church and without a priest.</a:t>
            </a:r>
            <a:r>
              <a:rPr b="0" baseline="0" i="0" lang="en-US" sz="1800" u="none" cap="none" strike="noStrike">
                <a:solidFill>
                  <a:schemeClr val="dk2"/>
                </a:solidFill>
                <a:latin typeface="Questrial"/>
                <a:ea typeface="Questrial"/>
                <a:cs typeface="Questrial"/>
                <a:sym typeface="Questrial"/>
              </a:rPr>
              <a:t>	</a:t>
            </a:r>
          </a:p>
          <a:p>
            <a:pPr indent="-5080" lvl="0" marL="68580" marR="0" rtl="0" algn="l">
              <a:lnSpc>
                <a:spcPct val="90000"/>
              </a:lnSpc>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lnSpc>
                <a:spcPct val="90000"/>
              </a:lnSpc>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Claire d’Harcourt, </a:t>
            </a:r>
            <a:r>
              <a:rPr b="0" baseline="0" i="1" lang="en-US" sz="1800" u="none" cap="none" strike="noStrike">
                <a:solidFill>
                  <a:schemeClr val="dk2"/>
                </a:solidFill>
                <a:latin typeface="Questrial"/>
                <a:ea typeface="Questrial"/>
                <a:cs typeface="Questrial"/>
                <a:sym typeface="Questrial"/>
              </a:rPr>
              <a:t>Masterpieces Up Close </a:t>
            </a:r>
            <a:r>
              <a:rPr b="0" baseline="0" i="0" lang="en-US" sz="1800" u="none" cap="none" strike="noStrike">
                <a:solidFill>
                  <a:schemeClr val="dk2"/>
                </a:solidFill>
                <a:latin typeface="Questrial"/>
                <a:ea typeface="Questrial"/>
                <a:cs typeface="Questrial"/>
                <a:sym typeface="Questrial"/>
              </a:rPr>
              <a:t>(2006)</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x="0" y="0"/>
          <a:ext cx="0" cy="0"/>
          <a:chOff x="0" y="0"/>
          <a:chExt cx="0" cy="0"/>
        </a:xfrm>
      </p:grpSpPr>
      <p:sp>
        <p:nvSpPr>
          <p:cNvPr id="377" name="Shape 377"/>
          <p:cNvSpPr txBox="1"/>
          <p:nvPr>
            <p:ph type="title"/>
          </p:nvPr>
        </p:nvSpPr>
        <p:spPr>
          <a:xfrm>
            <a:off x="1043490" y="690089"/>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Combining Sentences</a:t>
            </a:r>
            <a:br>
              <a:rPr b="0" baseline="0" i="0" lang="en-US" sz="3600" u="none" cap="none" strike="noStrike">
                <a:solidFill>
                  <a:schemeClr val="accent1"/>
                </a:solidFill>
                <a:latin typeface="Questrial"/>
                <a:ea typeface="Questrial"/>
                <a:cs typeface="Questrial"/>
                <a:sym typeface="Questrial"/>
              </a:rPr>
            </a:br>
            <a:r>
              <a:rPr b="0" baseline="0" i="0" lang="en-US" sz="3600" u="none" cap="none" strike="noStrike">
                <a:solidFill>
                  <a:schemeClr val="accent1"/>
                </a:solidFill>
                <a:latin typeface="Questrial"/>
                <a:ea typeface="Questrial"/>
                <a:cs typeface="Questrial"/>
                <a:sym typeface="Questrial"/>
              </a:rPr>
              <a:t>with AAAWWUBBIS</a:t>
            </a:r>
          </a:p>
        </p:txBody>
      </p:sp>
      <p:sp>
        <p:nvSpPr>
          <p:cNvPr id="378" name="Shape 378"/>
          <p:cNvSpPr txBox="1"/>
          <p:nvPr>
            <p:ph idx="1" type="body"/>
          </p:nvPr>
        </p:nvSpPr>
        <p:spPr>
          <a:xfrm>
            <a:off x="610939" y="2323651"/>
            <a:ext cx="8102991" cy="4218875"/>
          </a:xfrm>
          <a:prstGeom prst="rect">
            <a:avLst/>
          </a:prstGeom>
          <a:noFill/>
          <a:ln>
            <a:noFill/>
          </a:ln>
        </p:spPr>
        <p:txBody>
          <a:bodyPr anchorCtr="0" anchor="t" bIns="45700" lIns="91425" rIns="91425" tIns="45700">
            <a:noAutofit/>
          </a:bodyPr>
          <a:lstStyle/>
          <a:p>
            <a:pPr indent="-279400" lvl="0" marL="342900" marR="0" rtl="0" algn="l">
              <a:spcBef>
                <a:spcPts val="0"/>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He ate dinner.</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Then he headed out to see Phil.</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Phil was at his house.</a:t>
            </a:r>
          </a:p>
          <a:p>
            <a:pPr indent="-172262" lvl="0" marL="342900" marR="0" rtl="0" algn="l">
              <a:spcBef>
                <a:spcPts val="444"/>
              </a:spcBef>
              <a:buClr>
                <a:schemeClr val="accent1"/>
              </a:buClr>
              <a:buFont typeface="Noto Symbol"/>
              <a:buNone/>
            </a:pPr>
            <a:r>
              <a:t/>
            </a:r>
            <a:endParaRPr b="0" baseline="0" i="0" sz="2220" u="none" cap="none" strike="noStrike">
              <a:solidFill>
                <a:schemeClr val="dk2"/>
              </a:solidFill>
              <a:latin typeface="Questrial"/>
              <a:ea typeface="Questrial"/>
              <a:cs typeface="Questrial"/>
              <a:sym typeface="Questrial"/>
            </a:endParaRP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Hector put on his shirt.</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Hector slung the guitar over his shoulder.</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The guitar belonged to him.</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Hector was surprised at how well he had turned out.</a:t>
            </a:r>
          </a:p>
          <a:p>
            <a:pPr indent="-279400" lvl="0" marL="342900" marR="0" rtl="0" algn="l">
              <a:spcBef>
                <a:spcPts val="444"/>
              </a:spcBef>
              <a:buClr>
                <a:schemeClr val="accent1"/>
              </a:buClr>
              <a:buSzPct val="76690"/>
              <a:buFont typeface="Noto Symbol"/>
              <a:buChar char="○"/>
            </a:pPr>
            <a:r>
              <a:rPr b="0" baseline="0" i="0" lang="en-US" sz="2220" u="none" cap="none" strike="noStrike">
                <a:solidFill>
                  <a:schemeClr val="dk2"/>
                </a:solidFill>
                <a:latin typeface="Questrial"/>
                <a:ea typeface="Questrial"/>
                <a:cs typeface="Questrial"/>
                <a:sym typeface="Questrial"/>
              </a:rPr>
              <a:t>Rowanne was surprised at how well he had turned out.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x="0" y="0"/>
          <a:ext cx="0" cy="0"/>
          <a:chOff x="0" y="0"/>
          <a:chExt cx="0" cy="0"/>
        </a:xfrm>
      </p:grpSpPr>
      <p:sp>
        <p:nvSpPr>
          <p:cNvPr id="257" name="Shape 257"/>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258" name="Shape 258"/>
          <p:cNvSpPr txBox="1"/>
          <p:nvPr>
            <p:ph idx="1" type="body"/>
          </p:nvPr>
        </p:nvSpPr>
        <p:spPr>
          <a:xfrm>
            <a:off x="562708" y="2861350"/>
            <a:ext cx="7974371" cy="2971278"/>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If this were a movie, I’d probably have to kill off my father in the first scene.</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Paul Acampora, </a:t>
            </a:r>
            <a:r>
              <a:rPr b="0" baseline="0" i="1" lang="en-US" sz="1800" u="none" cap="none" strike="noStrike">
                <a:solidFill>
                  <a:schemeClr val="dk2"/>
                </a:solidFill>
                <a:latin typeface="Questrial"/>
                <a:ea typeface="Questrial"/>
                <a:cs typeface="Questrial"/>
                <a:sym typeface="Questrial"/>
              </a:rPr>
              <a:t>Defining Dulcie </a:t>
            </a:r>
            <a:r>
              <a:rPr b="0" baseline="0" i="0" lang="en-US" sz="1800" u="none" cap="none" strike="noStrike">
                <a:solidFill>
                  <a:schemeClr val="dk2"/>
                </a:solidFill>
                <a:latin typeface="Questrial"/>
                <a:ea typeface="Questrial"/>
                <a:cs typeface="Questrial"/>
                <a:sym typeface="Questrial"/>
              </a:rPr>
              <a:t>(2006)</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2" name="Shape 382"/>
        <p:cNvGrpSpPr/>
        <p:nvPr/>
      </p:nvGrpSpPr>
      <p:grpSpPr>
        <a:xfrm>
          <a:off x="0" y="0"/>
          <a:ext cx="0" cy="0"/>
          <a:chOff x="0" y="0"/>
          <a:chExt cx="0" cy="0"/>
        </a:xfrm>
      </p:grpSpPr>
      <p:sp>
        <p:nvSpPr>
          <p:cNvPr id="383" name="Shape 383"/>
          <p:cNvSpPr txBox="1"/>
          <p:nvPr>
            <p:ph type="title"/>
          </p:nvPr>
        </p:nvSpPr>
        <p:spPr>
          <a:xfrm>
            <a:off x="1043490" y="690089"/>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Combining Sentences</a:t>
            </a:r>
            <a:br>
              <a:rPr b="0" baseline="0" i="0" lang="en-US" sz="3600" u="none" cap="none" strike="noStrike">
                <a:solidFill>
                  <a:schemeClr val="accent1"/>
                </a:solidFill>
                <a:latin typeface="Questrial"/>
                <a:ea typeface="Questrial"/>
                <a:cs typeface="Questrial"/>
                <a:sym typeface="Questrial"/>
              </a:rPr>
            </a:br>
            <a:r>
              <a:rPr b="0" baseline="0" i="0" lang="en-US" sz="3600" u="none" cap="none" strike="noStrike">
                <a:solidFill>
                  <a:schemeClr val="accent1"/>
                </a:solidFill>
                <a:latin typeface="Questrial"/>
                <a:ea typeface="Questrial"/>
                <a:cs typeface="Questrial"/>
                <a:sym typeface="Questrial"/>
              </a:rPr>
              <a:t>with AAAWWUBBIS</a:t>
            </a:r>
          </a:p>
        </p:txBody>
      </p:sp>
      <p:sp>
        <p:nvSpPr>
          <p:cNvPr id="384" name="Shape 384"/>
          <p:cNvSpPr txBox="1"/>
          <p:nvPr>
            <p:ph idx="1" type="body"/>
          </p:nvPr>
        </p:nvSpPr>
        <p:spPr>
          <a:xfrm>
            <a:off x="610939" y="2323651"/>
            <a:ext cx="8102991" cy="4218875"/>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2400" u="none" cap="none" strike="noStrike">
                <a:solidFill>
                  <a:schemeClr val="dk2"/>
                </a:solidFill>
                <a:latin typeface="Questrial"/>
                <a:ea typeface="Questrial"/>
                <a:cs typeface="Questrial"/>
                <a:sym typeface="Questrial"/>
              </a:rPr>
              <a:t>After he ate dinner, he headed out to Phil’s house. When Hector put on his shirt and slung his guitar over his shoulder, he and Rowanne were both surprised at how well he had turned out.</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Lynne Rae Perkins, </a:t>
            </a:r>
            <a:r>
              <a:rPr b="0" baseline="0" i="1" lang="en-US" sz="1800" u="none" cap="none" strike="noStrike">
                <a:solidFill>
                  <a:schemeClr val="dk2"/>
                </a:solidFill>
                <a:latin typeface="Questrial"/>
                <a:ea typeface="Questrial"/>
                <a:cs typeface="Questrial"/>
                <a:sym typeface="Questrial"/>
              </a:rPr>
              <a:t>Criss Cross </a:t>
            </a:r>
            <a:r>
              <a:rPr b="0" baseline="0" i="0" lang="en-US" sz="1800" u="none" cap="none" strike="noStrike">
                <a:solidFill>
                  <a:schemeClr val="dk2"/>
                </a:solidFill>
                <a:latin typeface="Questrial"/>
                <a:ea typeface="Questrial"/>
                <a:cs typeface="Questrial"/>
                <a:sym typeface="Questrial"/>
              </a:rPr>
              <a:t>(2005)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ph type="title"/>
          </p:nvPr>
        </p:nvSpPr>
        <p:spPr>
          <a:xfrm>
            <a:off x="1043490" y="384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If…</a:t>
            </a:r>
          </a:p>
        </p:txBody>
      </p:sp>
      <p:sp>
        <p:nvSpPr>
          <p:cNvPr id="264" name="Shape 264"/>
          <p:cNvSpPr txBox="1"/>
          <p:nvPr>
            <p:ph idx="1" type="body"/>
          </p:nvPr>
        </p:nvSpPr>
        <p:spPr>
          <a:xfrm>
            <a:off x="530552" y="1552590"/>
            <a:ext cx="7974371" cy="4042051"/>
          </a:xfrm>
          <a:prstGeom prst="rect">
            <a:avLst/>
          </a:prstGeom>
          <a:noFill/>
          <a:ln>
            <a:noFill/>
          </a:ln>
        </p:spPr>
        <p:txBody>
          <a:bodyPr anchorCtr="0" anchor="t" bIns="45700" lIns="91425" rIns="91425" tIns="45700">
            <a:noAutofit/>
          </a:bodyPr>
          <a:lstStyle/>
          <a:p>
            <a:pPr indent="-279400" lvl="0" marL="342900" marR="0" rtl="0" algn="l">
              <a:spcBef>
                <a:spcPts val="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this were a rap song,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my life were a country song,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my life were a video game,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this were a TV show,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this were a comedy,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this were a reality show,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my life were a car, …</a:t>
            </a:r>
          </a:p>
          <a:p>
            <a:pPr indent="-279400" lvl="0" marL="342900" marR="0" rtl="0" algn="l">
              <a:spcBef>
                <a:spcPts val="640"/>
              </a:spcBef>
              <a:buClr>
                <a:schemeClr val="accent1"/>
              </a:buClr>
              <a:buSzPct val="76000"/>
              <a:buFont typeface="Noto Symbol"/>
              <a:buChar char="○"/>
            </a:pPr>
            <a:r>
              <a:rPr b="0" baseline="0" i="0" lang="en-US" sz="3200" u="none" cap="none" strike="noStrike">
                <a:solidFill>
                  <a:schemeClr val="dk2"/>
                </a:solidFill>
                <a:latin typeface="Questrial"/>
                <a:ea typeface="Questrial"/>
                <a:cs typeface="Questrial"/>
                <a:sym typeface="Questrial"/>
              </a:rPr>
              <a:t>If this were a football game,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2119256" y="384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AAAWWUBBIS</a:t>
            </a:r>
          </a:p>
        </p:txBody>
      </p:sp>
      <p:sp>
        <p:nvSpPr>
          <p:cNvPr id="270" name="Shape 270"/>
          <p:cNvSpPr txBox="1"/>
          <p:nvPr>
            <p:ph idx="1" type="body"/>
          </p:nvPr>
        </p:nvSpPr>
        <p:spPr>
          <a:xfrm>
            <a:off x="1430892" y="1833626"/>
            <a:ext cx="6052298" cy="4644680"/>
          </a:xfrm>
          <a:prstGeom prst="rect">
            <a:avLst/>
          </a:prstGeom>
          <a:noFill/>
          <a:ln>
            <a:noFill/>
          </a:ln>
        </p:spPr>
        <p:txBody>
          <a:bodyPr anchorCtr="0" anchor="t" bIns="45700" lIns="91425" rIns="91425" tIns="45700">
            <a:noAutofit/>
          </a:bodyPr>
          <a:lstStyle/>
          <a:p>
            <a:pPr indent="-5080" lvl="0" marL="68580" marR="0" rtl="0" algn="l">
              <a:lnSpc>
                <a:spcPct val="80000"/>
              </a:lnSpc>
              <a:spcBef>
                <a:spcPts val="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fter</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lthough</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s</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hen</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hile</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ntil</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efore</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ecause</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f</a:t>
            </a:r>
          </a:p>
          <a:p>
            <a:pPr indent="-5080" lvl="0" marL="68580" marR="0" rtl="0" algn="l">
              <a:lnSpc>
                <a:spcPct val="80000"/>
              </a:lnSpc>
              <a:spcBef>
                <a:spcPts val="1400"/>
              </a:spcBef>
              <a:buClr>
                <a:schemeClr val="accent1"/>
              </a:buClr>
              <a:buSzPct val="25000"/>
              <a:buFont typeface="Noto Symbol"/>
              <a:buNone/>
            </a:pPr>
            <a:r>
              <a:rPr b="1" baseline="0" i="0" lang="en-US" sz="2220" u="none" cap="none" strike="noStrike">
                <a:solidFill>
                  <a:srgbClr val="4A6300"/>
                </a:solidFill>
                <a:latin typeface="Questrial"/>
                <a:ea typeface="Questrial"/>
                <a:cs typeface="Questrial"/>
                <a:sym typeface="Questrial"/>
              </a:rPr>
              <a:t>ince</a:t>
            </a:r>
          </a:p>
          <a:p>
            <a:pPr indent="-5080" lvl="0" marL="68580" marR="0" rtl="0" algn="l">
              <a:lnSpc>
                <a:spcPct val="80000"/>
              </a:lnSpc>
              <a:spcBef>
                <a:spcPts val="1400"/>
              </a:spcBef>
              <a:buClr>
                <a:schemeClr val="accent1"/>
              </a:buClr>
              <a:buFont typeface="Noto Symbol"/>
              <a:buNone/>
            </a:pPr>
            <a:r>
              <a:t/>
            </a:r>
            <a:endParaRPr b="0" baseline="0" i="0" sz="2220" u="none" cap="none" strike="noStrike">
              <a:solidFill>
                <a:schemeClr val="dk2"/>
              </a:solidFill>
              <a:latin typeface="Questrial"/>
              <a:ea typeface="Questrial"/>
              <a:cs typeface="Questrial"/>
              <a:sym typeface="Questrial"/>
            </a:endParaRPr>
          </a:p>
          <a:p>
            <a:pPr indent="-5080" lvl="0" marL="68580" marR="0" rtl="0" algn="l">
              <a:lnSpc>
                <a:spcPct val="80000"/>
              </a:lnSpc>
              <a:spcBef>
                <a:spcPts val="1400"/>
              </a:spcBef>
              <a:buClr>
                <a:schemeClr val="accent1"/>
              </a:buClr>
              <a:buFont typeface="Noto Symbol"/>
              <a:buNone/>
            </a:pPr>
            <a:r>
              <a:t/>
            </a:r>
            <a:endParaRPr b="0" baseline="0" i="0" sz="2220" u="none" cap="none" strike="noStrike">
              <a:solidFill>
                <a:schemeClr val="dk2"/>
              </a:solidFill>
              <a:latin typeface="Questrial"/>
              <a:ea typeface="Questrial"/>
              <a:cs typeface="Questrial"/>
              <a:sym typeface="Questrial"/>
            </a:endParaRPr>
          </a:p>
        </p:txBody>
      </p:sp>
      <p:sp>
        <p:nvSpPr>
          <p:cNvPr id="271" name="Shape 271"/>
          <p:cNvSpPr/>
          <p:nvPr/>
        </p:nvSpPr>
        <p:spPr>
          <a:xfrm>
            <a:off x="1099129" y="1656264"/>
            <a:ext cx="530915" cy="470898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U</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I</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514475" y="674014"/>
            <a:ext cx="8629523"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AAAWWUBBIS at the beginning of a sentence requires a comma</a:t>
            </a:r>
          </a:p>
        </p:txBody>
      </p:sp>
      <p:sp>
        <p:nvSpPr>
          <p:cNvPr id="277" name="Shape 277"/>
          <p:cNvSpPr/>
          <p:nvPr/>
        </p:nvSpPr>
        <p:spPr>
          <a:xfrm>
            <a:off x="833670" y="1800939"/>
            <a:ext cx="530915" cy="470898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U</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I</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S</a:t>
            </a:r>
          </a:p>
        </p:txBody>
      </p:sp>
      <p:sp>
        <p:nvSpPr>
          <p:cNvPr id="278" name="Shape 278"/>
          <p:cNvSpPr/>
          <p:nvPr/>
        </p:nvSpPr>
        <p:spPr>
          <a:xfrm>
            <a:off x="1575582" y="33114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279" name="Shape 279"/>
          <p:cNvSpPr/>
          <p:nvPr/>
        </p:nvSpPr>
        <p:spPr>
          <a:xfrm>
            <a:off x="4396826" y="33114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280" name="Shape 280"/>
          <p:cNvSpPr txBox="1"/>
          <p:nvPr/>
        </p:nvSpPr>
        <p:spPr>
          <a:xfrm>
            <a:off x="3762103" y="33114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281" name="Shape 281"/>
          <p:cNvSpPr txBox="1"/>
          <p:nvPr/>
        </p:nvSpPr>
        <p:spPr>
          <a:xfrm>
            <a:off x="6583346" y="33114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282" name="Shape 282"/>
          <p:cNvSpPr txBox="1"/>
          <p:nvPr/>
        </p:nvSpPr>
        <p:spPr>
          <a:xfrm>
            <a:off x="3762103" y="5436389"/>
            <a:ext cx="4280338" cy="58477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US" sz="3200" u="none" cap="none" strike="noStrike">
                <a:solidFill>
                  <a:srgbClr val="4A6300"/>
                </a:solidFill>
                <a:latin typeface="Questrial"/>
                <a:ea typeface="Questrial"/>
                <a:cs typeface="Questrial"/>
                <a:sym typeface="Questrial"/>
              </a:rPr>
              <a:t>= complex sentence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ph type="title"/>
          </p:nvPr>
        </p:nvSpPr>
        <p:spPr>
          <a:xfrm>
            <a:off x="1141503" y="530475"/>
            <a:ext cx="7779413" cy="1800939"/>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3600" u="none" cap="none" strike="noStrike">
                <a:solidFill>
                  <a:schemeClr val="accent1"/>
                </a:solidFill>
                <a:latin typeface="Questrial"/>
                <a:ea typeface="Questrial"/>
                <a:cs typeface="Questrial"/>
                <a:sym typeface="Questrial"/>
              </a:rPr>
              <a:t>AAAWWUBBIS at the beginning of a sentence requires a comma + another sentence</a:t>
            </a:r>
          </a:p>
        </p:txBody>
      </p:sp>
      <p:sp>
        <p:nvSpPr>
          <p:cNvPr id="288" name="Shape 288"/>
          <p:cNvSpPr/>
          <p:nvPr/>
        </p:nvSpPr>
        <p:spPr>
          <a:xfrm>
            <a:off x="608593" y="1800939"/>
            <a:ext cx="530915" cy="470898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A</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W</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U</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B</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I</a:t>
            </a:r>
          </a:p>
          <a:p>
            <a:pPr indent="0" lvl="0" marL="0" marR="0" rtl="0" algn="ctr">
              <a:spcBef>
                <a:spcPts val="0"/>
              </a:spcBef>
              <a:buSzPct val="25000"/>
              <a:buNone/>
            </a:pPr>
            <a:r>
              <a:rPr b="1" baseline="0" i="0" lang="en-US" sz="3000" u="none" cap="none" strike="noStrike">
                <a:solidFill>
                  <a:srgbClr val="DAFF7C"/>
                </a:solidFill>
                <a:latin typeface="Questrial"/>
                <a:ea typeface="Questrial"/>
                <a:cs typeface="Questrial"/>
                <a:sym typeface="Questrial"/>
              </a:rPr>
              <a:t>S</a:t>
            </a:r>
          </a:p>
        </p:txBody>
      </p:sp>
      <p:sp>
        <p:nvSpPr>
          <p:cNvPr id="289" name="Shape 289"/>
          <p:cNvSpPr/>
          <p:nvPr/>
        </p:nvSpPr>
        <p:spPr>
          <a:xfrm>
            <a:off x="1254041" y="3311451"/>
            <a:ext cx="2186521" cy="771600"/>
          </a:xfrm>
          <a:prstGeom prst="rect">
            <a:avLst/>
          </a:prstGeom>
          <a:gradFill>
            <a:gsLst>
              <a:gs pos="0">
                <a:schemeClr val="accent1"/>
              </a:gs>
              <a:gs pos="100000">
                <a:srgbClr val="7BAB00"/>
              </a:gs>
            </a:gsLst>
            <a:lin ang="5400000" scaled="0"/>
          </a:gradFill>
          <a:ln cap="flat" cmpd="sng"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0" baseline="0" i="0" lang="en-US" sz="3200" u="none" cap="none" strike="noStrike">
                <a:solidFill>
                  <a:schemeClr val="lt1"/>
                </a:solidFill>
                <a:latin typeface="Questrial"/>
                <a:ea typeface="Questrial"/>
                <a:cs typeface="Questrial"/>
                <a:sym typeface="Questrial"/>
              </a:rPr>
              <a:t>sentence</a:t>
            </a:r>
          </a:p>
        </p:txBody>
      </p:sp>
      <p:sp>
        <p:nvSpPr>
          <p:cNvPr id="290" name="Shape 290"/>
          <p:cNvSpPr txBox="1"/>
          <p:nvPr/>
        </p:nvSpPr>
        <p:spPr>
          <a:xfrm>
            <a:off x="3440562" y="3311451"/>
            <a:ext cx="397690" cy="101566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6000" u="none" cap="none" strike="noStrike">
                <a:solidFill>
                  <a:srgbClr val="4A6300"/>
                </a:solidFill>
                <a:latin typeface="Questrial"/>
                <a:ea typeface="Questrial"/>
                <a:cs typeface="Questrial"/>
                <a:sym typeface="Questrial"/>
              </a:rPr>
              <a:t>.</a:t>
            </a:r>
          </a:p>
        </p:txBody>
      </p:sp>
      <p:sp>
        <p:nvSpPr>
          <p:cNvPr id="291" name="Shape 291"/>
          <p:cNvSpPr txBox="1"/>
          <p:nvPr/>
        </p:nvSpPr>
        <p:spPr>
          <a:xfrm>
            <a:off x="4662435" y="3498276"/>
            <a:ext cx="2351926" cy="58477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US" sz="3200" u="none" cap="none" strike="noStrike">
                <a:solidFill>
                  <a:srgbClr val="4A6300"/>
                </a:solidFill>
                <a:latin typeface="Questrial"/>
                <a:ea typeface="Questrial"/>
                <a:cs typeface="Questrial"/>
                <a:sym typeface="Questrial"/>
              </a:rPr>
              <a:t>= fragment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297" name="Shape 297"/>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As it drew within a few feet of me, it opened its mouth.</a:t>
            </a: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(Describing a live shark approaching the author.)</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Peter Benchley, </a:t>
            </a:r>
            <a:r>
              <a:rPr b="0" baseline="0" i="1" lang="en-US" sz="1800" u="none" cap="none" strike="noStrike">
                <a:solidFill>
                  <a:schemeClr val="dk2"/>
                </a:solidFill>
                <a:latin typeface="Questrial"/>
                <a:ea typeface="Questrial"/>
                <a:cs typeface="Questrial"/>
                <a:sym typeface="Questrial"/>
              </a:rPr>
              <a:t>Shark Life </a:t>
            </a:r>
            <a:r>
              <a:rPr b="0" baseline="0" i="0" lang="en-US" sz="1800" u="none" cap="none" strike="noStrike">
                <a:solidFill>
                  <a:schemeClr val="dk2"/>
                </a:solidFill>
                <a:latin typeface="Questrial"/>
                <a:ea typeface="Questrial"/>
                <a:cs typeface="Questrial"/>
                <a:sym typeface="Questrial"/>
              </a:rPr>
              <a:t>(2007)</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03" name="Shape 303"/>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When you are a kid, you think you are going to remember everything.	</a:t>
            </a: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Esme Raji Codell, </a:t>
            </a:r>
            <a:r>
              <a:rPr b="0" baseline="0" i="1" lang="en-US" sz="1800" u="none" cap="none" strike="noStrike">
                <a:solidFill>
                  <a:schemeClr val="dk2"/>
                </a:solidFill>
                <a:latin typeface="Questrial"/>
                <a:ea typeface="Questrial"/>
                <a:cs typeface="Questrial"/>
                <a:sym typeface="Questrial"/>
              </a:rPr>
              <a:t>Sing a Song of Tuna Fish</a:t>
            </a:r>
            <a:r>
              <a:rPr b="0" baseline="0" i="0" lang="en-US" sz="1800" u="none" cap="none" strike="noStrike">
                <a:solidFill>
                  <a:schemeClr val="dk2"/>
                </a:solidFill>
                <a:latin typeface="Questrial"/>
                <a:ea typeface="Questrial"/>
                <a:cs typeface="Questrial"/>
                <a:sym typeface="Questrial"/>
              </a:rPr>
              <a:t>(2006)</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1043490" y="1027663"/>
            <a:ext cx="7024744"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accent1"/>
              </a:buClr>
              <a:buSzPct val="25000"/>
              <a:buFont typeface="Questrial"/>
              <a:buNone/>
            </a:pPr>
            <a:r>
              <a:rPr b="0" baseline="0" i="0" lang="en-US" sz="4000" u="none" cap="none" strike="noStrike">
                <a:solidFill>
                  <a:schemeClr val="accent1"/>
                </a:solidFill>
                <a:latin typeface="Questrial"/>
                <a:ea typeface="Questrial"/>
                <a:cs typeface="Questrial"/>
                <a:sym typeface="Questrial"/>
              </a:rPr>
              <a:t>What do you notice?</a:t>
            </a:r>
          </a:p>
        </p:txBody>
      </p:sp>
      <p:sp>
        <p:nvSpPr>
          <p:cNvPr id="309" name="Shape 309"/>
          <p:cNvSpPr txBox="1"/>
          <p:nvPr>
            <p:ph idx="1" type="body"/>
          </p:nvPr>
        </p:nvSpPr>
        <p:spPr>
          <a:xfrm>
            <a:off x="578785" y="2861350"/>
            <a:ext cx="7958295" cy="2121900"/>
          </a:xfrm>
          <a:prstGeom prst="rect">
            <a:avLst/>
          </a:prstGeom>
          <a:noFill/>
          <a:ln>
            <a:noFill/>
          </a:ln>
        </p:spPr>
        <p:txBody>
          <a:bodyPr anchorCtr="0" anchor="t" bIns="45700" lIns="91425" rIns="91425" tIns="45700">
            <a:noAutofit/>
          </a:bodyPr>
          <a:lstStyle/>
          <a:p>
            <a:pPr indent="-5080" lvl="0" marL="68580" marR="0" rtl="0" algn="l">
              <a:spcBef>
                <a:spcPts val="0"/>
              </a:spcBef>
              <a:buClr>
                <a:schemeClr val="accent1"/>
              </a:buClr>
              <a:buSzPct val="25000"/>
              <a:buFont typeface="Noto Symbol"/>
              <a:buNone/>
            </a:pPr>
            <a:r>
              <a:rPr b="0" baseline="0" i="0" lang="en-US" sz="3200" u="none" cap="none" strike="noStrike">
                <a:solidFill>
                  <a:schemeClr val="dk2"/>
                </a:solidFill>
                <a:latin typeface="Questrial"/>
                <a:ea typeface="Questrial"/>
                <a:cs typeface="Questrial"/>
                <a:sym typeface="Questrial"/>
              </a:rPr>
              <a:t>Before the players begin drills, they must warm up properly.</a:t>
            </a: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a:t>
            </a:r>
          </a:p>
          <a:p>
            <a:pPr indent="-5080" lvl="0" marL="68580" marR="0" rtl="0" algn="l">
              <a:spcBef>
                <a:spcPts val="360"/>
              </a:spcBef>
              <a:buClr>
                <a:schemeClr val="accent1"/>
              </a:buClr>
              <a:buSzPct val="25000"/>
              <a:buFont typeface="Noto Symbol"/>
              <a:buNone/>
            </a:pPr>
            <a:r>
              <a:rPr b="0" baseline="0" i="0" lang="en-US" sz="1800" u="none" cap="none" strike="noStrike">
                <a:solidFill>
                  <a:schemeClr val="dk2"/>
                </a:solidFill>
                <a:latin typeface="Questrial"/>
                <a:ea typeface="Questrial"/>
                <a:cs typeface="Questrial"/>
                <a:sym typeface="Questrial"/>
              </a:rPr>
              <a:t>		- Jeff Savage, </a:t>
            </a:r>
            <a:r>
              <a:rPr b="0" baseline="0" i="1" lang="en-US" sz="1800" u="none" cap="none" strike="noStrike">
                <a:solidFill>
                  <a:schemeClr val="dk2"/>
                </a:solidFill>
                <a:latin typeface="Questrial"/>
                <a:ea typeface="Questrial"/>
                <a:cs typeface="Questrial"/>
                <a:sym typeface="Questrial"/>
              </a:rPr>
              <a:t>Play-by-Play Football </a:t>
            </a:r>
            <a:r>
              <a:rPr b="0" baseline="0" i="0" lang="en-US" sz="1800" u="none" cap="none" strike="noStrike">
                <a:solidFill>
                  <a:schemeClr val="dk2"/>
                </a:solidFill>
                <a:latin typeface="Questrial"/>
                <a:ea typeface="Questrial"/>
                <a:cs typeface="Questrial"/>
                <a:sym typeface="Questrial"/>
              </a:rPr>
              <a:t>(2003)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