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embeddedFontLst>
    <p:embeddedFont>
      <p:font typeface="Average"/>
      <p:regular r:id="rId17"/>
    </p:embeddedFont>
    <p:embeddedFont>
      <p:font typeface="Oswald"/>
      <p:regular r:id="rId18"/>
      <p:bold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Average-regular.fntdata"/><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font" Target="fonts/Oswald-bold.fntdata"/><Relationship Id="rId6" Type="http://schemas.openxmlformats.org/officeDocument/2006/relationships/slide" Target="slides/slide2.xml"/><Relationship Id="rId18" Type="http://schemas.openxmlformats.org/officeDocument/2006/relationships/font" Target="fonts/Oswald-regular.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5" name="Shape 115"/>
        <p:cNvGrpSpPr/>
        <p:nvPr/>
      </p:nvGrpSpPr>
      <p:grpSpPr>
        <a:xfrm>
          <a:off x="0" y="0"/>
          <a:ext cx="0" cy="0"/>
          <a:chOff x="0" y="0"/>
          <a:chExt cx="0" cy="0"/>
        </a:xfrm>
      </p:grpSpPr>
      <p:sp>
        <p:nvSpPr>
          <p:cNvPr id="116" name="Shape 11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7" name="Shape 117"/>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1" name="Shape 121"/>
        <p:cNvGrpSpPr/>
        <p:nvPr/>
      </p:nvGrpSpPr>
      <p:grpSpPr>
        <a:xfrm>
          <a:off x="0" y="0"/>
          <a:ext cx="0" cy="0"/>
          <a:chOff x="0" y="0"/>
          <a:chExt cx="0" cy="0"/>
        </a:xfrm>
      </p:grpSpPr>
      <p:sp>
        <p:nvSpPr>
          <p:cNvPr id="122" name="Shape 12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3" name="Shape 123"/>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Shape 6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3" name="Shape 63"/>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9" name="Shape 89"/>
        <p:cNvGrpSpPr/>
        <p:nvPr/>
      </p:nvGrpSpPr>
      <p:grpSpPr>
        <a:xfrm>
          <a:off x="0" y="0"/>
          <a:ext cx="0" cy="0"/>
          <a:chOff x="0" y="0"/>
          <a:chExt cx="0" cy="0"/>
        </a:xfrm>
      </p:grpSpPr>
      <p:sp>
        <p:nvSpPr>
          <p:cNvPr id="90" name="Shape 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1" name="Shape 91"/>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5" name="Shape 105"/>
          <p:cNvSpPr txBox="1"/>
          <p:nvPr>
            <p:ph idx="1" type="body"/>
          </p:nvPr>
        </p:nvSpPr>
        <p:spPr>
          <a:xfrm>
            <a:off x="685800" y="4343400"/>
            <a:ext cx="5486399"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9" name="Shape 109"/>
        <p:cNvGrpSpPr/>
        <p:nvPr/>
      </p:nvGrpSpPr>
      <p:grpSpPr>
        <a:xfrm>
          <a:off x="0" y="0"/>
          <a:ext cx="0" cy="0"/>
          <a:chOff x="0" y="0"/>
          <a:chExt cx="0" cy="0"/>
        </a:xfrm>
      </p:grpSpPr>
      <p:sp>
        <p:nvSpPr>
          <p:cNvPr id="110" name="Shape 11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1" name="Shape 111"/>
          <p:cNvSpPr txBox="1"/>
          <p:nvPr>
            <p:ph idx="1" type="body"/>
          </p:nvPr>
        </p:nvSpPr>
        <p:spPr>
          <a:xfrm>
            <a:off x="685800" y="4343400"/>
            <a:ext cx="5486400" cy="4114800"/>
          </a:xfrm>
          <a:prstGeom prst="rect">
            <a:avLst/>
          </a:prstGeom>
        </p:spPr>
        <p:txBody>
          <a:bodyPr anchorCtr="0" anchor="t" bIns="91425" lIns="91425" rIns="91425" wrap="square"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grpSp>
        <p:nvGrpSpPr>
          <p:cNvPr id="10" name="Shape 10"/>
          <p:cNvGrpSpPr/>
          <p:nvPr/>
        </p:nvGrpSpPr>
        <p:grpSpPr>
          <a:xfrm>
            <a:off x="4350278" y="2855377"/>
            <a:ext cx="443588" cy="105632"/>
            <a:chOff x="4137525" y="2915950"/>
            <a:chExt cx="869099" cy="206999"/>
          </a:xfrm>
        </p:grpSpPr>
        <p:sp>
          <p:nvSpPr>
            <p:cNvPr id="11" name="Shape 11"/>
            <p:cNvSpPr/>
            <p:nvPr/>
          </p:nvSpPr>
          <p:spPr>
            <a:xfrm>
              <a:off x="4468575" y="2915950"/>
              <a:ext cx="206999" cy="206999"/>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2" name="Shape 12"/>
            <p:cNvSpPr/>
            <p:nvPr/>
          </p:nvSpPr>
          <p:spPr>
            <a:xfrm>
              <a:off x="4799625" y="2915950"/>
              <a:ext cx="206999" cy="206999"/>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sp>
          <p:nvSpPr>
            <p:cNvPr id="13" name="Shape 13"/>
            <p:cNvSpPr/>
            <p:nvPr/>
          </p:nvSpPr>
          <p:spPr>
            <a:xfrm>
              <a:off x="4137525" y="2915950"/>
              <a:ext cx="206999" cy="206999"/>
            </a:xfrm>
            <a:prstGeom prst="ellipse">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grpSp>
      <p:sp>
        <p:nvSpPr>
          <p:cNvPr id="14" name="Shape 14"/>
          <p:cNvSpPr txBox="1"/>
          <p:nvPr>
            <p:ph type="ctrTitle"/>
          </p:nvPr>
        </p:nvSpPr>
        <p:spPr>
          <a:xfrm>
            <a:off x="671257" y="990800"/>
            <a:ext cx="7801500" cy="1730099"/>
          </a:xfrm>
          <a:prstGeom prst="rect">
            <a:avLst/>
          </a:prstGeom>
        </p:spPr>
        <p:txBody>
          <a:bodyPr anchorCtr="0" anchor="b" bIns="91425" lIns="91425" rIns="91425" wrap="square" tIns="91425"/>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p:txBody>
      </p:sp>
      <p:sp>
        <p:nvSpPr>
          <p:cNvPr id="15" name="Shape 15"/>
          <p:cNvSpPr txBox="1"/>
          <p:nvPr>
            <p:ph idx="1" type="subTitle"/>
          </p:nvPr>
        </p:nvSpPr>
        <p:spPr>
          <a:xfrm>
            <a:off x="671250" y="3174875"/>
            <a:ext cx="7801500" cy="792600"/>
          </a:xfrm>
          <a:prstGeom prst="rect">
            <a:avLst/>
          </a:prstGeom>
        </p:spPr>
        <p:txBody>
          <a:bodyPr anchorCtr="0" anchor="t" bIns="91425" lIns="91425" rIns="91425" wrap="square"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16" name="Shape 16"/>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255275"/>
            <a:ext cx="8520599" cy="1890600"/>
          </a:xfrm>
          <a:prstGeom prst="rect">
            <a:avLst/>
          </a:prstGeom>
        </p:spPr>
        <p:txBody>
          <a:bodyPr anchorCtr="0" anchor="b" bIns="91425" lIns="91425" rIns="91425" wrap="square"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51" name="Shape 51"/>
          <p:cNvSpPr txBox="1"/>
          <p:nvPr>
            <p:ph idx="1" type="body"/>
          </p:nvPr>
        </p:nvSpPr>
        <p:spPr>
          <a:xfrm>
            <a:off x="311700" y="3228425"/>
            <a:ext cx="8520599" cy="1300800"/>
          </a:xfrm>
          <a:prstGeom prst="rect">
            <a:avLst/>
          </a:prstGeom>
        </p:spPr>
        <p:txBody>
          <a:bodyPr anchorCtr="0" anchor="t" bIns="91425" lIns="91425" rIns="91425" wrap="square"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52" name="Shape 52"/>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7" name="Shape 17"/>
        <p:cNvGrpSpPr/>
        <p:nvPr/>
      </p:nvGrpSpPr>
      <p:grpSpPr>
        <a:xfrm>
          <a:off x="0" y="0"/>
          <a:ext cx="0" cy="0"/>
          <a:chOff x="0" y="0"/>
          <a:chExt cx="0" cy="0"/>
        </a:xfrm>
      </p:grpSpPr>
      <p:sp>
        <p:nvSpPr>
          <p:cNvPr id="18" name="Shape 18"/>
          <p:cNvSpPr txBox="1"/>
          <p:nvPr>
            <p:ph type="title"/>
          </p:nvPr>
        </p:nvSpPr>
        <p:spPr>
          <a:xfrm>
            <a:off x="671250" y="2141250"/>
            <a:ext cx="7852199" cy="861000"/>
          </a:xfrm>
          <a:prstGeom prst="rect">
            <a:avLst/>
          </a:prstGeom>
        </p:spPr>
        <p:txBody>
          <a:bodyPr anchorCtr="0" anchor="ctr" bIns="91425" lIns="91425" rIns="91425" wrap="square"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9" name="Shape 19"/>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599" cy="572699"/>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8520599" cy="3416400"/>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3" name="Shape 23"/>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599" cy="572699"/>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52475"/>
            <a:ext cx="3999899"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7" name="Shape 27"/>
          <p:cNvSpPr txBox="1"/>
          <p:nvPr>
            <p:ph idx="2" type="body"/>
          </p:nvPr>
        </p:nvSpPr>
        <p:spPr>
          <a:xfrm>
            <a:off x="4832400" y="1152475"/>
            <a:ext cx="3999899" cy="3416400"/>
          </a:xfrm>
          <a:prstGeom prst="rect">
            <a:avLst/>
          </a:prstGeom>
        </p:spPr>
        <p:txBody>
          <a:bodyPr anchorCtr="0" anchor="t" bIns="91425" lIns="91425" rIns="91425" wrap="square"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8" name="Shape 28"/>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599" cy="572699"/>
          </a:xfrm>
          <a:prstGeom prst="rect">
            <a:avLst/>
          </a:prstGeom>
        </p:spPr>
        <p:txBody>
          <a:bodyPr anchorCtr="0" anchor="t" bIns="91425" lIns="91425" rIns="91425" wrap="square"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7999" cy="755699"/>
          </a:xfrm>
          <a:prstGeom prst="rect">
            <a:avLst/>
          </a:prstGeom>
        </p:spPr>
        <p:txBody>
          <a:bodyPr anchorCtr="0" anchor="b" bIns="91425" lIns="91425" rIns="91425" wrap="square"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7999" cy="3179400"/>
          </a:xfrm>
          <a:prstGeom prst="rect">
            <a:avLst/>
          </a:prstGeom>
        </p:spPr>
        <p:txBody>
          <a:bodyPr anchorCtr="0" anchor="t" bIns="91425" lIns="91425" rIns="91425" wrap="square"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5" name="Shape 35"/>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6227100" cy="4090800"/>
          </a:xfrm>
          <a:prstGeom prst="rect">
            <a:avLst/>
          </a:prstGeom>
        </p:spPr>
        <p:txBody>
          <a:bodyPr anchorCtr="0" anchor="ctr" bIns="91425" lIns="91425" rIns="91425" wrap="square"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38" name="Shape 38"/>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0"/>
            <a:ext cx="4572000" cy="5143499"/>
          </a:xfrm>
          <a:prstGeom prst="rect">
            <a:avLst/>
          </a:prstGeom>
          <a:solidFill>
            <a:schemeClr val="dk1"/>
          </a:solidFill>
          <a:ln>
            <a:noFill/>
          </a:ln>
        </p:spPr>
        <p:txBody>
          <a:bodyPr anchorCtr="0" anchor="ctr" bIns="91425" lIns="91425" rIns="91425" wrap="square" tIns="91425">
            <a:noAutofit/>
          </a:bodyPr>
          <a:lstStyle/>
          <a:p>
            <a:pPr lvl="0">
              <a:spcBef>
                <a:spcPts val="0"/>
              </a:spcBef>
              <a:buNone/>
            </a:pPr>
            <a:r>
              <a:t/>
            </a:r>
            <a:endParaRPr/>
          </a:p>
        </p:txBody>
      </p:sp>
      <p:cxnSp>
        <p:nvCxnSpPr>
          <p:cNvPr id="41" name="Shape 4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42" name="Shape 42"/>
          <p:cNvSpPr txBox="1"/>
          <p:nvPr>
            <p:ph type="title"/>
          </p:nvPr>
        </p:nvSpPr>
        <p:spPr>
          <a:xfrm>
            <a:off x="265500" y="1081400"/>
            <a:ext cx="4045199" cy="1710300"/>
          </a:xfrm>
          <a:prstGeom prst="rect">
            <a:avLst/>
          </a:prstGeom>
        </p:spPr>
        <p:txBody>
          <a:bodyPr anchorCtr="0" anchor="b" bIns="91425" lIns="91425" rIns="91425" wrap="square"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43" name="Shape 43"/>
          <p:cNvSpPr txBox="1"/>
          <p:nvPr>
            <p:ph idx="1" type="subTitle"/>
          </p:nvPr>
        </p:nvSpPr>
        <p:spPr>
          <a:xfrm>
            <a:off x="265500" y="2845200"/>
            <a:ext cx="4045199" cy="1345500"/>
          </a:xfrm>
          <a:prstGeom prst="rect">
            <a:avLst/>
          </a:prstGeom>
        </p:spPr>
        <p:txBody>
          <a:bodyPr anchorCtr="0" anchor="t" bIns="91425" lIns="91425" rIns="91425" wrap="square" tIns="91425"/>
          <a:lstStyle>
            <a:lvl1pPr lvl="0" algn="ctr">
              <a:lnSpc>
                <a:spcPct val="100000"/>
              </a:lnSpc>
              <a:spcBef>
                <a:spcPts val="0"/>
              </a:spcBef>
              <a:spcAft>
                <a:spcPts val="0"/>
              </a:spcAft>
              <a:buClr>
                <a:schemeClr val="dk1"/>
              </a:buClr>
              <a:buSzPct val="100000"/>
              <a:buNone/>
              <a:defRPr sz="2100">
                <a:solidFill>
                  <a:schemeClr val="dk1"/>
                </a:solidFill>
              </a:defRPr>
            </a:lvl1pPr>
            <a:lvl2pPr lvl="1" algn="ctr">
              <a:lnSpc>
                <a:spcPct val="100000"/>
              </a:lnSpc>
              <a:spcBef>
                <a:spcPts val="0"/>
              </a:spcBef>
              <a:spcAft>
                <a:spcPts val="0"/>
              </a:spcAft>
              <a:buClr>
                <a:schemeClr val="dk1"/>
              </a:buClr>
              <a:buSzPct val="100000"/>
              <a:buNone/>
              <a:defRPr sz="2100">
                <a:solidFill>
                  <a:schemeClr val="dk1"/>
                </a:solidFill>
              </a:defRPr>
            </a:lvl2pPr>
            <a:lvl3pPr lvl="2" algn="ctr">
              <a:lnSpc>
                <a:spcPct val="100000"/>
              </a:lnSpc>
              <a:spcBef>
                <a:spcPts val="0"/>
              </a:spcBef>
              <a:spcAft>
                <a:spcPts val="0"/>
              </a:spcAft>
              <a:buClr>
                <a:schemeClr val="dk1"/>
              </a:buClr>
              <a:buSzPct val="100000"/>
              <a:buNone/>
              <a:defRPr sz="2100">
                <a:solidFill>
                  <a:schemeClr val="dk1"/>
                </a:solidFill>
              </a:defRPr>
            </a:lvl3pPr>
            <a:lvl4pPr lvl="3" algn="ctr">
              <a:lnSpc>
                <a:spcPct val="100000"/>
              </a:lnSpc>
              <a:spcBef>
                <a:spcPts val="0"/>
              </a:spcBef>
              <a:spcAft>
                <a:spcPts val="0"/>
              </a:spcAft>
              <a:buClr>
                <a:schemeClr val="dk1"/>
              </a:buClr>
              <a:buSzPct val="100000"/>
              <a:buNone/>
              <a:defRPr sz="2100">
                <a:solidFill>
                  <a:schemeClr val="dk1"/>
                </a:solidFill>
              </a:defRPr>
            </a:lvl4pPr>
            <a:lvl5pPr lvl="4" algn="ctr">
              <a:lnSpc>
                <a:spcPct val="100000"/>
              </a:lnSpc>
              <a:spcBef>
                <a:spcPts val="0"/>
              </a:spcBef>
              <a:spcAft>
                <a:spcPts val="0"/>
              </a:spcAft>
              <a:buClr>
                <a:schemeClr val="dk1"/>
              </a:buClr>
              <a:buSzPct val="100000"/>
              <a:buNone/>
              <a:defRPr sz="2100">
                <a:solidFill>
                  <a:schemeClr val="dk1"/>
                </a:solidFill>
              </a:defRPr>
            </a:lvl5pPr>
            <a:lvl6pPr lvl="5" algn="ctr">
              <a:lnSpc>
                <a:spcPct val="100000"/>
              </a:lnSpc>
              <a:spcBef>
                <a:spcPts val="0"/>
              </a:spcBef>
              <a:spcAft>
                <a:spcPts val="0"/>
              </a:spcAft>
              <a:buClr>
                <a:schemeClr val="dk1"/>
              </a:buClr>
              <a:buSzPct val="100000"/>
              <a:buNone/>
              <a:defRPr sz="2100">
                <a:solidFill>
                  <a:schemeClr val="dk1"/>
                </a:solidFill>
              </a:defRPr>
            </a:lvl6pPr>
            <a:lvl7pPr lvl="6" algn="ctr">
              <a:lnSpc>
                <a:spcPct val="100000"/>
              </a:lnSpc>
              <a:spcBef>
                <a:spcPts val="0"/>
              </a:spcBef>
              <a:spcAft>
                <a:spcPts val="0"/>
              </a:spcAft>
              <a:buClr>
                <a:schemeClr val="dk1"/>
              </a:buClr>
              <a:buSzPct val="100000"/>
              <a:buNone/>
              <a:defRPr sz="2100">
                <a:solidFill>
                  <a:schemeClr val="dk1"/>
                </a:solidFill>
              </a:defRPr>
            </a:lvl7pPr>
            <a:lvl8pPr lvl="7" algn="ctr">
              <a:lnSpc>
                <a:spcPct val="100000"/>
              </a:lnSpc>
              <a:spcBef>
                <a:spcPts val="0"/>
              </a:spcBef>
              <a:spcAft>
                <a:spcPts val="0"/>
              </a:spcAft>
              <a:buClr>
                <a:schemeClr val="dk1"/>
              </a:buClr>
              <a:buSzPct val="100000"/>
              <a:buNone/>
              <a:defRPr sz="2100">
                <a:solidFill>
                  <a:schemeClr val="dk1"/>
                </a:solidFill>
              </a:defRPr>
            </a:lvl8pPr>
            <a:lvl9pPr lvl="8" algn="ctr">
              <a:lnSpc>
                <a:spcPct val="100000"/>
              </a:lnSpc>
              <a:spcBef>
                <a:spcPts val="0"/>
              </a:spcBef>
              <a:spcAft>
                <a:spcPts val="0"/>
              </a:spcAft>
              <a:buClr>
                <a:schemeClr val="dk1"/>
              </a:buClr>
              <a:buSzPct val="100000"/>
              <a:buNone/>
              <a:defRPr sz="2100">
                <a:solidFill>
                  <a:schemeClr val="dk1"/>
                </a:solidFill>
              </a:defRPr>
            </a:lvl9pPr>
          </a:lstStyle>
          <a:p/>
        </p:txBody>
      </p:sp>
      <p:sp>
        <p:nvSpPr>
          <p:cNvPr id="44" name="Shape 44"/>
          <p:cNvSpPr txBox="1"/>
          <p:nvPr>
            <p:ph idx="2" type="body"/>
          </p:nvPr>
        </p:nvSpPr>
        <p:spPr>
          <a:xfrm>
            <a:off x="4939500" y="724200"/>
            <a:ext cx="3837000" cy="3695099"/>
          </a:xfrm>
          <a:prstGeom prst="rect">
            <a:avLst/>
          </a:prstGeom>
        </p:spPr>
        <p:txBody>
          <a:bodyPr anchorCtr="0" anchor="ctr" bIns="91425" lIns="91425" rIns="91425" wrap="square"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45" name="Shape 45"/>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solidFill>
                  <a:schemeClr val="l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wrap="square" tIns="91425"/>
          <a:lstStyle>
            <a:lvl1pPr lvl="0">
              <a:lnSpc>
                <a:spcPct val="100000"/>
              </a:lnSpc>
              <a:spcBef>
                <a:spcPts val="0"/>
              </a:spcBef>
              <a:spcAft>
                <a:spcPts val="0"/>
              </a:spcAft>
              <a:buClr>
                <a:schemeClr val="dk1"/>
              </a:buClr>
              <a:buSzPct val="100000"/>
              <a:buFont typeface="Oswald"/>
              <a:buNone/>
              <a:defRPr sz="2100">
                <a:solidFill>
                  <a:schemeClr val="dk1"/>
                </a:solidFill>
                <a:latin typeface="Oswald"/>
                <a:ea typeface="Oswald"/>
                <a:cs typeface="Oswald"/>
                <a:sym typeface="Oswald"/>
              </a:defRPr>
            </a:lvl1pPr>
          </a:lstStyle>
          <a:p/>
        </p:txBody>
      </p:sp>
      <p:sp>
        <p:nvSpPr>
          <p:cNvPr id="48" name="Shape 48"/>
          <p:cNvSpPr txBox="1"/>
          <p:nvPr>
            <p:ph idx="12" type="sldNum"/>
          </p:nvPr>
        </p:nvSpPr>
        <p:spPr>
          <a:xfrm>
            <a:off x="8490250" y="4681009"/>
            <a:ext cx="548699" cy="393600"/>
          </a:xfrm>
          <a:prstGeom prst="rect">
            <a:avLst/>
          </a:prstGeom>
        </p:spPr>
        <p:txBody>
          <a:bodyPr anchorCtr="0" anchor="ctr" bIns="91425" lIns="91425" rIns="91425" wrap="square" tIns="91425">
            <a:noAutofit/>
          </a:bodyPr>
          <a:lstStyle/>
          <a:p>
            <a:pPr lvl="0">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lat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599" cy="572699"/>
          </a:xfrm>
          <a:prstGeom prst="rect">
            <a:avLst/>
          </a:prstGeom>
          <a:noFill/>
          <a:ln>
            <a:noFill/>
          </a:ln>
        </p:spPr>
        <p:txBody>
          <a:bodyPr anchorCtr="0" anchor="t" bIns="91425" lIns="91425" rIns="91425" wrap="square" tIns="91425"/>
          <a:lstStyle>
            <a:lvl1pPr lvl="0">
              <a:spcBef>
                <a:spcPts val="0"/>
              </a:spcBef>
              <a:buClr>
                <a:schemeClr val="dk1"/>
              </a:buClr>
              <a:buSzPct val="100000"/>
              <a:buFont typeface="Oswald"/>
              <a:buNone/>
              <a:defRPr sz="3000">
                <a:solidFill>
                  <a:schemeClr val="dk1"/>
                </a:solidFill>
                <a:latin typeface="Oswald"/>
                <a:ea typeface="Oswald"/>
                <a:cs typeface="Oswald"/>
                <a:sym typeface="Oswald"/>
              </a:defRPr>
            </a:lvl1pPr>
            <a:lvl2pPr lvl="1">
              <a:spcBef>
                <a:spcPts val="0"/>
              </a:spcBef>
              <a:buClr>
                <a:schemeClr val="dk1"/>
              </a:buClr>
              <a:buSzPct val="100000"/>
              <a:buFont typeface="Oswald"/>
              <a:buNone/>
              <a:defRPr sz="3000">
                <a:solidFill>
                  <a:schemeClr val="dk1"/>
                </a:solidFill>
                <a:latin typeface="Oswald"/>
                <a:ea typeface="Oswald"/>
                <a:cs typeface="Oswald"/>
                <a:sym typeface="Oswald"/>
              </a:defRPr>
            </a:lvl2pPr>
            <a:lvl3pPr lvl="2">
              <a:spcBef>
                <a:spcPts val="0"/>
              </a:spcBef>
              <a:buClr>
                <a:schemeClr val="dk1"/>
              </a:buClr>
              <a:buSzPct val="100000"/>
              <a:buFont typeface="Oswald"/>
              <a:buNone/>
              <a:defRPr sz="3000">
                <a:solidFill>
                  <a:schemeClr val="dk1"/>
                </a:solidFill>
                <a:latin typeface="Oswald"/>
                <a:ea typeface="Oswald"/>
                <a:cs typeface="Oswald"/>
                <a:sym typeface="Oswald"/>
              </a:defRPr>
            </a:lvl3pPr>
            <a:lvl4pPr lvl="3">
              <a:spcBef>
                <a:spcPts val="0"/>
              </a:spcBef>
              <a:buClr>
                <a:schemeClr val="dk1"/>
              </a:buClr>
              <a:buSzPct val="100000"/>
              <a:buFont typeface="Oswald"/>
              <a:buNone/>
              <a:defRPr sz="3000">
                <a:solidFill>
                  <a:schemeClr val="dk1"/>
                </a:solidFill>
                <a:latin typeface="Oswald"/>
                <a:ea typeface="Oswald"/>
                <a:cs typeface="Oswald"/>
                <a:sym typeface="Oswald"/>
              </a:defRPr>
            </a:lvl4pPr>
            <a:lvl5pPr lvl="4">
              <a:spcBef>
                <a:spcPts val="0"/>
              </a:spcBef>
              <a:buClr>
                <a:schemeClr val="dk1"/>
              </a:buClr>
              <a:buSzPct val="100000"/>
              <a:buFont typeface="Oswald"/>
              <a:buNone/>
              <a:defRPr sz="3000">
                <a:solidFill>
                  <a:schemeClr val="dk1"/>
                </a:solidFill>
                <a:latin typeface="Oswald"/>
                <a:ea typeface="Oswald"/>
                <a:cs typeface="Oswald"/>
                <a:sym typeface="Oswald"/>
              </a:defRPr>
            </a:lvl5pPr>
            <a:lvl6pPr lvl="5">
              <a:spcBef>
                <a:spcPts val="0"/>
              </a:spcBef>
              <a:buClr>
                <a:schemeClr val="dk1"/>
              </a:buClr>
              <a:buSzPct val="100000"/>
              <a:buFont typeface="Oswald"/>
              <a:buNone/>
              <a:defRPr sz="3000">
                <a:solidFill>
                  <a:schemeClr val="dk1"/>
                </a:solidFill>
                <a:latin typeface="Oswald"/>
                <a:ea typeface="Oswald"/>
                <a:cs typeface="Oswald"/>
                <a:sym typeface="Oswald"/>
              </a:defRPr>
            </a:lvl6pPr>
            <a:lvl7pPr lvl="6">
              <a:spcBef>
                <a:spcPts val="0"/>
              </a:spcBef>
              <a:buClr>
                <a:schemeClr val="dk1"/>
              </a:buClr>
              <a:buSzPct val="100000"/>
              <a:buFont typeface="Oswald"/>
              <a:buNone/>
              <a:defRPr sz="3000">
                <a:solidFill>
                  <a:schemeClr val="dk1"/>
                </a:solidFill>
                <a:latin typeface="Oswald"/>
                <a:ea typeface="Oswald"/>
                <a:cs typeface="Oswald"/>
                <a:sym typeface="Oswald"/>
              </a:defRPr>
            </a:lvl7pPr>
            <a:lvl8pPr lvl="7">
              <a:spcBef>
                <a:spcPts val="0"/>
              </a:spcBef>
              <a:buClr>
                <a:schemeClr val="dk1"/>
              </a:buClr>
              <a:buSzPct val="100000"/>
              <a:buFont typeface="Oswald"/>
              <a:buNone/>
              <a:defRPr sz="3000">
                <a:solidFill>
                  <a:schemeClr val="dk1"/>
                </a:solidFill>
                <a:latin typeface="Oswald"/>
                <a:ea typeface="Oswald"/>
                <a:cs typeface="Oswald"/>
                <a:sym typeface="Oswald"/>
              </a:defRPr>
            </a:lvl8pPr>
            <a:lvl9pPr lvl="8">
              <a:spcBef>
                <a:spcPts val="0"/>
              </a:spcBef>
              <a:buClr>
                <a:schemeClr val="dk1"/>
              </a:buClr>
              <a:buSzPct val="100000"/>
              <a:buFont typeface="Oswald"/>
              <a:buNone/>
              <a:defRPr sz="3000">
                <a:solidFill>
                  <a:schemeClr val="dk1"/>
                </a:solidFill>
                <a:latin typeface="Oswald"/>
                <a:ea typeface="Oswald"/>
                <a:cs typeface="Oswald"/>
                <a:sym typeface="Oswald"/>
              </a:defRPr>
            </a:lvl9pPr>
          </a:lstStyle>
          <a:p/>
        </p:txBody>
      </p:sp>
      <p:sp>
        <p:nvSpPr>
          <p:cNvPr id="7" name="Shape 7"/>
          <p:cNvSpPr txBox="1"/>
          <p:nvPr>
            <p:ph idx="1" type="body"/>
          </p:nvPr>
        </p:nvSpPr>
        <p:spPr>
          <a:xfrm>
            <a:off x="311700" y="1152475"/>
            <a:ext cx="8520599" cy="3416400"/>
          </a:xfrm>
          <a:prstGeom prst="rect">
            <a:avLst/>
          </a:prstGeom>
          <a:noFill/>
          <a:ln>
            <a:noFill/>
          </a:ln>
        </p:spPr>
        <p:txBody>
          <a:bodyPr anchorCtr="0" anchor="t" bIns="91425" lIns="91425" rIns="91425" wrap="square" tIns="91425"/>
          <a:lstStyle>
            <a:lvl1pPr lvl="0">
              <a:lnSpc>
                <a:spcPct val="115000"/>
              </a:lnSpc>
              <a:spcBef>
                <a:spcPts val="0"/>
              </a:spcBef>
              <a:spcAft>
                <a:spcPts val="1600"/>
              </a:spcAft>
              <a:buClr>
                <a:schemeClr val="accent3"/>
              </a:buClr>
              <a:buSzPct val="100000"/>
              <a:buFont typeface="Average"/>
              <a:buChar char="●"/>
              <a:defRPr sz="1800">
                <a:solidFill>
                  <a:schemeClr val="accent3"/>
                </a:solidFill>
                <a:latin typeface="Average"/>
                <a:ea typeface="Average"/>
                <a:cs typeface="Average"/>
                <a:sym typeface="Average"/>
              </a:defRPr>
            </a:lvl1pPr>
            <a:lvl2pPr lvl="1">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2pPr>
            <a:lvl3pPr lvl="2">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3pPr>
            <a:lvl4pPr lvl="3">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4pPr>
            <a:lvl5pPr lvl="4">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5pPr>
            <a:lvl6pPr lvl="5">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6pPr>
            <a:lvl7pPr lvl="6">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7pPr>
            <a:lvl8pPr lvl="7">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8pPr>
            <a:lvl9pPr lvl="8">
              <a:lnSpc>
                <a:spcPct val="115000"/>
              </a:lnSpc>
              <a:spcBef>
                <a:spcPts val="0"/>
              </a:spcBef>
              <a:spcAft>
                <a:spcPts val="1600"/>
              </a:spcAft>
              <a:buClr>
                <a:schemeClr val="accent3"/>
              </a:buClr>
              <a:buFont typeface="Average"/>
              <a:buChar char="■"/>
              <a:defRPr>
                <a:solidFill>
                  <a:schemeClr val="accent3"/>
                </a:solidFill>
                <a:latin typeface="Average"/>
                <a:ea typeface="Average"/>
                <a:cs typeface="Average"/>
                <a:sym typeface="Average"/>
              </a:defRPr>
            </a:lvl9pPr>
          </a:lstStyle>
          <a:p/>
        </p:txBody>
      </p:sp>
      <p:sp>
        <p:nvSpPr>
          <p:cNvPr id="8" name="Shape 8"/>
          <p:cNvSpPr txBox="1"/>
          <p:nvPr>
            <p:ph idx="12" type="sldNum"/>
          </p:nvPr>
        </p:nvSpPr>
        <p:spPr>
          <a:xfrm>
            <a:off x="8490250" y="4681009"/>
            <a:ext cx="548699" cy="393600"/>
          </a:xfrm>
          <a:prstGeom prst="rect">
            <a:avLst/>
          </a:prstGeom>
          <a:noFill/>
          <a:ln>
            <a:noFill/>
          </a:ln>
        </p:spPr>
        <p:txBody>
          <a:bodyPr anchorCtr="0" anchor="ctr" bIns="91425" lIns="91425" rIns="91425" wrap="square" tIns="91425">
            <a:noAutofit/>
          </a:bodyPr>
          <a:lstStyle/>
          <a:p>
            <a:pPr lvl="0" algn="r">
              <a:spcBef>
                <a:spcPts val="0"/>
              </a:spcBef>
              <a:buNone/>
            </a:pPr>
            <a:fld id="{00000000-1234-1234-1234-123412341234}" type="slidenum">
              <a:rPr lang="en" sz="1000">
                <a:solidFill>
                  <a:schemeClr val="accent3"/>
                </a:solidFill>
                <a:latin typeface="Average"/>
                <a:ea typeface="Average"/>
                <a:cs typeface="Average"/>
                <a:sym typeface="Average"/>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youtube.com/watch?v=GSu7BGbyJqc" TargetMode="Externa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7.jpg"/><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www.youtube.com/watch?v=6HNKqffU3Cc"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www.youtube.com/watch?v=3t6bLugtJkQ" TargetMode="External"/><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www.youtube.com/watch?v=PplMjgh_QlM" TargetMode="Externa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671257" y="990800"/>
            <a:ext cx="7801500" cy="1730099"/>
          </a:xfrm>
          <a:prstGeom prst="rect">
            <a:avLst/>
          </a:prstGeom>
        </p:spPr>
        <p:txBody>
          <a:bodyPr anchorCtr="0" anchor="b" bIns="91425" lIns="91425" rIns="91425" wrap="square" tIns="91425">
            <a:noAutofit/>
          </a:bodyPr>
          <a:lstStyle/>
          <a:p>
            <a:pPr lvl="0">
              <a:spcBef>
                <a:spcPts val="0"/>
              </a:spcBef>
              <a:buNone/>
            </a:pPr>
            <a:r>
              <a:rPr lang="en"/>
              <a:t>Rhetoric</a:t>
            </a:r>
          </a:p>
        </p:txBody>
      </p:sp>
      <p:sp>
        <p:nvSpPr>
          <p:cNvPr id="60" name="Shape 60"/>
          <p:cNvSpPr txBox="1"/>
          <p:nvPr>
            <p:ph idx="1" type="subTitle"/>
          </p:nvPr>
        </p:nvSpPr>
        <p:spPr>
          <a:xfrm>
            <a:off x="671250" y="3174875"/>
            <a:ext cx="7801500" cy="792600"/>
          </a:xfrm>
          <a:prstGeom prst="rect">
            <a:avLst/>
          </a:prstGeom>
        </p:spPr>
        <p:txBody>
          <a:bodyPr anchorCtr="0" anchor="t" bIns="91425" lIns="91425" rIns="91425" wrap="square" tIns="91425">
            <a:noAutofit/>
          </a:bodyPr>
          <a:lstStyle/>
          <a:p>
            <a:pPr lvl="0">
              <a:spcBef>
                <a:spcPts val="0"/>
              </a:spcBef>
              <a:buNone/>
            </a:pPr>
            <a:r>
              <a:rPr lang="en"/>
              <a:t>The Language of Argument</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8" name="Shape 118"/>
        <p:cNvGrpSpPr/>
        <p:nvPr/>
      </p:nvGrpSpPr>
      <p:grpSpPr>
        <a:xfrm>
          <a:off x="0" y="0"/>
          <a:ext cx="0" cy="0"/>
          <a:chOff x="0" y="0"/>
          <a:chExt cx="0" cy="0"/>
        </a:xfrm>
      </p:grpSpPr>
      <p:sp>
        <p:nvSpPr>
          <p:cNvPr id="119" name="Shape 119"/>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Evidence</a:t>
            </a:r>
          </a:p>
        </p:txBody>
      </p:sp>
      <p:sp>
        <p:nvSpPr>
          <p:cNvPr id="120" name="Shape 120"/>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Facts and information that validate the claim.</a:t>
            </a:r>
          </a:p>
          <a:p>
            <a:pPr lvl="0">
              <a:spcBef>
                <a:spcPts val="0"/>
              </a:spcBef>
              <a:buNone/>
            </a:pPr>
            <a:r>
              <a:t/>
            </a:r>
            <a:endParaRPr/>
          </a:p>
          <a:p>
            <a:pPr lvl="0">
              <a:spcBef>
                <a:spcPts val="0"/>
              </a:spcBef>
              <a:buNone/>
            </a:pPr>
            <a:r>
              <a:t/>
            </a:r>
            <a:endParaRPr/>
          </a:p>
          <a:p>
            <a:pPr lvl="0">
              <a:spcBef>
                <a:spcPts val="0"/>
              </a:spcBef>
              <a:buNone/>
            </a:pPr>
            <a:r>
              <a:rPr lang="en"/>
              <a:t>Example: Getting from class to class takes at least 5 minutes, there’s not enough time to go to the restroom or get a drink, there’s not enough time to talk with a teacher after class if you have questions. </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4" name="Shape 124"/>
        <p:cNvGrpSpPr/>
        <p:nvPr/>
      </p:nvGrpSpPr>
      <p:grpSpPr>
        <a:xfrm>
          <a:off x="0" y="0"/>
          <a:ext cx="0" cy="0"/>
          <a:chOff x="0" y="0"/>
          <a:chExt cx="0" cy="0"/>
        </a:xfrm>
      </p:grpSpPr>
      <p:sp>
        <p:nvSpPr>
          <p:cNvPr id="125" name="Shape 125"/>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Warrant</a:t>
            </a:r>
          </a:p>
        </p:txBody>
      </p:sp>
      <p:sp>
        <p:nvSpPr>
          <p:cNvPr id="126" name="Shape 126"/>
          <p:cNvSpPr txBox="1"/>
          <p:nvPr>
            <p:ph idx="1" type="body"/>
          </p:nvPr>
        </p:nvSpPr>
        <p:spPr>
          <a:xfrm>
            <a:off x="311700" y="1152475"/>
            <a:ext cx="8520600" cy="3416400"/>
          </a:xfrm>
          <a:prstGeom prst="rect">
            <a:avLst/>
          </a:prstGeom>
        </p:spPr>
        <p:txBody>
          <a:bodyPr anchorCtr="0" anchor="t" bIns="91425" lIns="91425" rIns="91425" wrap="square" tIns="91425">
            <a:noAutofit/>
          </a:bodyPr>
          <a:lstStyle/>
          <a:p>
            <a:pPr lvl="0">
              <a:spcBef>
                <a:spcPts val="0"/>
              </a:spcBef>
              <a:buNone/>
            </a:pPr>
            <a:r>
              <a:rPr lang="en"/>
              <a:t>Explains how the evidence is linked to the claim.</a:t>
            </a:r>
          </a:p>
          <a:p>
            <a:pPr lvl="0">
              <a:spcBef>
                <a:spcPts val="0"/>
              </a:spcBef>
              <a:buNone/>
            </a:pPr>
            <a:r>
              <a:t/>
            </a:r>
            <a:endParaRPr/>
          </a:p>
          <a:p>
            <a:pPr lvl="0">
              <a:spcBef>
                <a:spcPts val="0"/>
              </a:spcBef>
              <a:buNone/>
            </a:pPr>
            <a:r>
              <a:rPr lang="en"/>
              <a:t>Example: This evidence shows that more passing time is required in order to get everything done and still be to class on time.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0" name="Shape 130"/>
        <p:cNvGrpSpPr/>
        <p:nvPr/>
      </p:nvGrpSpPr>
      <p:grpSpPr>
        <a:xfrm>
          <a:off x="0" y="0"/>
          <a:ext cx="0" cy="0"/>
          <a:chOff x="0" y="0"/>
          <a:chExt cx="0" cy="0"/>
        </a:xfrm>
      </p:grpSpPr>
      <p:sp>
        <p:nvSpPr>
          <p:cNvPr id="131" name="Shape 131"/>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Argument Practice (to 2:11)</a:t>
            </a:r>
          </a:p>
        </p:txBody>
      </p:sp>
      <p:sp>
        <p:nvSpPr>
          <p:cNvPr descr="Legally Blonde movie clips: http://j.mp/1dBdQNo BUY THE MOVIE: http://j.mp/1dBb0YH Don't miss the HOTTEST NEW TRAILERS: http://bit.ly/1u2y6pr  CLIP DESCRIPTION: While questioning her witness, Elle (Reese Witherspoon) makes a startling discovery about a perm that saves her client.  FILM DESCRIPTION: Reese Witherspoon stars in this romantic comedy, the feature film debut of award-winning Australian director Robert Luketic. As a ravishing Miss Hawaiian Tropic, sorority president, and calendar girl, Elle Woods (Witherspoon) is a big hit on the campus of her sun-drenched Los Angeles college. She's also got the perfect boyfriend in Warner Huntington III (Matthew Davis), a wealthy East Coast blue blood. Fearing that his snooty friends and family will never accept the bubble-headed Elle, however, Warner dumps her before heading off to graduate law school at Harvard University. Determined to win back her man, Elle enrolls in the same imposing institution, quickly becoming an object of scorn and ridicule, especially to Warner's old prep school flame (Selma Blair). Despite her penchant for malls, makeup, and tanning, Elle is no dummy and is soon showing elite Ivy League snobs a thing or two about class, self-confidence, and courtroom victory.  CREDITS: TM &amp; © MGM (2001) Cast: Linda Cardellini, Shannon O'Hurley, Reese Witherspoon Director: Robert Luketic Producers: Ric Kidney, David Nicksay, Marc E. Platt, Christian McLaughlin Screenwriters: Karen McCullah Lutz, Amanda Brown, Kirsten Smith  WHO ARE WE? The MOVIECLIPS channel is the largest collection of licensed movie clips on the web. Here you will find unforgettable moments, scenes and lines from all your favorite films. Made by movie fans, for movie fans.  SUBSCRIBE TO OUR MOVIE CHANNELS: MOVIECLIPS: http://bit.ly/1u2yaWd ComingSoon: http://bit.ly/1DVpgtR Indie &amp; Film Festivals: http://bit.ly/1wbkfYg Hero Central: http://bit.ly/1AMUZwv Extras: http://bit.ly/1u431fr Classic Trailers: http://bit.ly/1u43jDe Pop-Up Trailers: http://bit.ly/1z7EtZR Movie News: http://bit.ly/1C3Ncd2 Movie Games: http://bit.ly/1ygDV13 Fandango: http://bit.ly/1Bl79ye Fandango FrontRunners: http://bit.ly/1CggQfC  HIT US UP: Facebook: http://on.fb.me/1y8M8ax Twitter: http://bit.ly/1ghOWmt Pinterest: http://bit.ly/14wL9De Tumblr: http://bit.ly/1vUwhH7" id="132" name="Shape 132" title="Legally Blonde (11/11) Movie CLIP - Elle Wins! (2001) HD">
            <a:hlinkClick r:id="rId3"/>
          </p:cNvPr>
          <p:cNvSpPr/>
          <p:nvPr/>
        </p:nvSpPr>
        <p:spPr>
          <a:xfrm>
            <a:off x="1571625" y="1094425"/>
            <a:ext cx="5398766" cy="4049074"/>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Shape 65"/>
          <p:cNvSpPr txBox="1"/>
          <p:nvPr>
            <p:ph type="title"/>
          </p:nvPr>
        </p:nvSpPr>
        <p:spPr>
          <a:xfrm>
            <a:off x="311700" y="445025"/>
            <a:ext cx="8520599" cy="572699"/>
          </a:xfrm>
          <a:prstGeom prst="rect">
            <a:avLst/>
          </a:prstGeom>
        </p:spPr>
        <p:txBody>
          <a:bodyPr anchorCtr="0" anchor="t" bIns="91425" lIns="91425" rIns="91425" wrap="square" tIns="91425">
            <a:noAutofit/>
          </a:bodyPr>
          <a:lstStyle/>
          <a:p>
            <a:pPr lvl="0">
              <a:spcBef>
                <a:spcPts val="0"/>
              </a:spcBef>
              <a:buNone/>
            </a:pPr>
            <a:r>
              <a:rPr lang="en"/>
              <a:t>Know your Audience </a:t>
            </a:r>
          </a:p>
        </p:txBody>
      </p:sp>
      <p:sp>
        <p:nvSpPr>
          <p:cNvPr id="66" name="Shape 66"/>
          <p:cNvSpPr txBox="1"/>
          <p:nvPr>
            <p:ph idx="1" type="body"/>
          </p:nvPr>
        </p:nvSpPr>
        <p:spPr>
          <a:xfrm>
            <a:off x="311700" y="1152475"/>
            <a:ext cx="8520599" cy="850199"/>
          </a:xfrm>
          <a:prstGeom prst="rect">
            <a:avLst/>
          </a:prstGeom>
        </p:spPr>
        <p:txBody>
          <a:bodyPr anchorCtr="0" anchor="t" bIns="91425" lIns="91425" rIns="91425" wrap="square" tIns="91425">
            <a:noAutofit/>
          </a:bodyPr>
          <a:lstStyle/>
          <a:p>
            <a:pPr lvl="0" rtl="0">
              <a:spcBef>
                <a:spcPts val="0"/>
              </a:spcBef>
              <a:buNone/>
            </a:pPr>
            <a:r>
              <a:rPr lang="en"/>
              <a:t>Audience: Always keep your audience in mind. The type of argument you use, and the amount/type of evidence you give is dependent on your audience.</a:t>
            </a:r>
          </a:p>
          <a:p>
            <a:pPr lvl="0">
              <a:spcBef>
                <a:spcPts val="0"/>
              </a:spcBef>
              <a:buNone/>
            </a:pPr>
            <a:r>
              <a:t/>
            </a:r>
            <a:endParaRPr/>
          </a:p>
        </p:txBody>
      </p:sp>
      <p:pic>
        <p:nvPicPr>
          <p:cNvPr descr="bored students.jpg" id="67" name="Shape 67"/>
          <p:cNvPicPr preferRelativeResize="0"/>
          <p:nvPr/>
        </p:nvPicPr>
        <p:blipFill>
          <a:blip r:embed="rId3">
            <a:alphaModFix/>
          </a:blip>
          <a:stretch>
            <a:fillRect/>
          </a:stretch>
        </p:blipFill>
        <p:spPr>
          <a:xfrm>
            <a:off x="421625" y="2137425"/>
            <a:ext cx="3916223" cy="2577200"/>
          </a:xfrm>
          <a:prstGeom prst="rect">
            <a:avLst/>
          </a:prstGeom>
          <a:noFill/>
          <a:ln>
            <a:noFill/>
          </a:ln>
        </p:spPr>
      </p:pic>
      <p:pic>
        <p:nvPicPr>
          <p:cNvPr descr="kid.jpg" id="68" name="Shape 68"/>
          <p:cNvPicPr preferRelativeResize="0"/>
          <p:nvPr/>
        </p:nvPicPr>
        <p:blipFill>
          <a:blip r:embed="rId4">
            <a:alphaModFix/>
          </a:blip>
          <a:stretch>
            <a:fillRect/>
          </a:stretch>
        </p:blipFill>
        <p:spPr>
          <a:xfrm>
            <a:off x="4787100" y="2137428"/>
            <a:ext cx="3871849" cy="2577199"/>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type="title"/>
          </p:nvPr>
        </p:nvSpPr>
        <p:spPr>
          <a:xfrm>
            <a:off x="311700" y="445025"/>
            <a:ext cx="8520599" cy="572699"/>
          </a:xfrm>
          <a:prstGeom prst="rect">
            <a:avLst/>
          </a:prstGeom>
        </p:spPr>
        <p:txBody>
          <a:bodyPr anchorCtr="0" anchor="t" bIns="91425" lIns="91425" rIns="91425" wrap="square" tIns="91425">
            <a:noAutofit/>
          </a:bodyPr>
          <a:lstStyle/>
          <a:p>
            <a:pPr lvl="0">
              <a:spcBef>
                <a:spcPts val="0"/>
              </a:spcBef>
              <a:buNone/>
            </a:pPr>
            <a:r>
              <a:rPr lang="en"/>
              <a:t>Rhetoric</a:t>
            </a:r>
          </a:p>
        </p:txBody>
      </p:sp>
      <p:sp>
        <p:nvSpPr>
          <p:cNvPr id="74" name="Shape 74"/>
          <p:cNvSpPr txBox="1"/>
          <p:nvPr>
            <p:ph idx="1" type="body"/>
          </p:nvPr>
        </p:nvSpPr>
        <p:spPr>
          <a:xfrm>
            <a:off x="311700" y="1152475"/>
            <a:ext cx="8520599" cy="3416400"/>
          </a:xfrm>
          <a:prstGeom prst="rect">
            <a:avLst/>
          </a:prstGeom>
        </p:spPr>
        <p:txBody>
          <a:bodyPr anchorCtr="0" anchor="t" bIns="91425" lIns="91425" rIns="91425" wrap="square" tIns="91425">
            <a:noAutofit/>
          </a:bodyPr>
          <a:lstStyle/>
          <a:p>
            <a:pPr lvl="0" rtl="0">
              <a:spcBef>
                <a:spcPts val="0"/>
              </a:spcBef>
              <a:buNone/>
            </a:pPr>
            <a:r>
              <a:rPr lang="en"/>
              <a:t>Rhetoric is a particular style of speech/argument that focuses on three areas/types of evidence:</a:t>
            </a:r>
          </a:p>
          <a:p>
            <a:pPr lvl="0" rtl="0">
              <a:spcBef>
                <a:spcPts val="0"/>
              </a:spcBef>
              <a:buNone/>
            </a:pPr>
            <a:r>
              <a:rPr lang="en"/>
              <a:t>Ethos</a:t>
            </a:r>
          </a:p>
          <a:p>
            <a:pPr lvl="0" rtl="0">
              <a:spcBef>
                <a:spcPts val="0"/>
              </a:spcBef>
              <a:buNone/>
            </a:pPr>
            <a:r>
              <a:rPr lang="en"/>
              <a:t>Pathos</a:t>
            </a:r>
          </a:p>
          <a:p>
            <a:pPr lvl="0">
              <a:spcBef>
                <a:spcPts val="0"/>
              </a:spcBef>
              <a:buNone/>
            </a:pPr>
            <a:r>
              <a:rPr lang="en"/>
              <a:t>Logos</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title"/>
          </p:nvPr>
        </p:nvSpPr>
        <p:spPr>
          <a:xfrm>
            <a:off x="311700" y="445025"/>
            <a:ext cx="8520599" cy="572699"/>
          </a:xfrm>
          <a:prstGeom prst="rect">
            <a:avLst/>
          </a:prstGeom>
        </p:spPr>
        <p:txBody>
          <a:bodyPr anchorCtr="0" anchor="t" bIns="91425" lIns="91425" rIns="91425" wrap="square" tIns="91425">
            <a:noAutofit/>
          </a:bodyPr>
          <a:lstStyle/>
          <a:p>
            <a:pPr lvl="0">
              <a:spcBef>
                <a:spcPts val="0"/>
              </a:spcBef>
              <a:buNone/>
            </a:pPr>
            <a:r>
              <a:rPr lang="en"/>
              <a:t>Ethos</a:t>
            </a:r>
          </a:p>
        </p:txBody>
      </p:sp>
      <p:sp>
        <p:nvSpPr>
          <p:cNvPr id="80" name="Shape 80"/>
          <p:cNvSpPr txBox="1"/>
          <p:nvPr>
            <p:ph idx="1" type="body"/>
          </p:nvPr>
        </p:nvSpPr>
        <p:spPr>
          <a:xfrm>
            <a:off x="311700" y="1152475"/>
            <a:ext cx="8615700" cy="755400"/>
          </a:xfrm>
          <a:prstGeom prst="rect">
            <a:avLst/>
          </a:prstGeom>
        </p:spPr>
        <p:txBody>
          <a:bodyPr anchorCtr="0" anchor="t" bIns="91425" lIns="91425" rIns="91425" wrap="square" tIns="91425">
            <a:noAutofit/>
          </a:bodyPr>
          <a:lstStyle/>
          <a:p>
            <a:pPr lvl="0">
              <a:spcBef>
                <a:spcPts val="0"/>
              </a:spcBef>
              <a:buNone/>
            </a:pPr>
            <a:r>
              <a:rPr lang="en"/>
              <a:t>A moral argument, focuses on doing what’s right or avoiding what’s wrong. Focuses on your values. </a:t>
            </a:r>
          </a:p>
        </p:txBody>
      </p:sp>
      <p:sp>
        <p:nvSpPr>
          <p:cNvPr descr="Allstate TV ad." id="81" name="Shape 81" title="Allstate TV Ad: Back to Basics.">
            <a:hlinkClick r:id="rId3"/>
          </p:cNvPr>
          <p:cNvSpPr/>
          <p:nvPr/>
        </p:nvSpPr>
        <p:spPr>
          <a:xfrm>
            <a:off x="2286000" y="1616125"/>
            <a:ext cx="4572000" cy="3429000"/>
          </a:xfrm>
          <a:prstGeom prst="rect">
            <a:avLst/>
          </a:prstGeom>
          <a:blipFill>
            <a:blip r:embed="rId4">
              <a:alphaModFix/>
            </a:blip>
            <a:stretch>
              <a:fillRect/>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title"/>
          </p:nvPr>
        </p:nvSpPr>
        <p:spPr>
          <a:xfrm>
            <a:off x="311700" y="445025"/>
            <a:ext cx="8520599" cy="572699"/>
          </a:xfrm>
          <a:prstGeom prst="rect">
            <a:avLst/>
          </a:prstGeom>
        </p:spPr>
        <p:txBody>
          <a:bodyPr anchorCtr="0" anchor="t" bIns="91425" lIns="91425" rIns="91425" wrap="square" tIns="91425">
            <a:noAutofit/>
          </a:bodyPr>
          <a:lstStyle/>
          <a:p>
            <a:pPr lvl="0">
              <a:spcBef>
                <a:spcPts val="0"/>
              </a:spcBef>
              <a:buNone/>
            </a:pPr>
            <a:r>
              <a:rPr lang="en"/>
              <a:t>Pathos</a:t>
            </a:r>
          </a:p>
        </p:txBody>
      </p:sp>
      <p:sp>
        <p:nvSpPr>
          <p:cNvPr id="87" name="Shape 87"/>
          <p:cNvSpPr txBox="1"/>
          <p:nvPr>
            <p:ph idx="1" type="body"/>
          </p:nvPr>
        </p:nvSpPr>
        <p:spPr>
          <a:xfrm>
            <a:off x="311700" y="1152475"/>
            <a:ext cx="8520599" cy="502200"/>
          </a:xfrm>
          <a:prstGeom prst="rect">
            <a:avLst/>
          </a:prstGeom>
        </p:spPr>
        <p:txBody>
          <a:bodyPr anchorCtr="0" anchor="t" bIns="91425" lIns="91425" rIns="91425" wrap="square" tIns="91425">
            <a:noAutofit/>
          </a:bodyPr>
          <a:lstStyle/>
          <a:p>
            <a:pPr lvl="0">
              <a:spcBef>
                <a:spcPts val="0"/>
              </a:spcBef>
              <a:buNone/>
            </a:pPr>
            <a:r>
              <a:rPr lang="en"/>
              <a:t>An appeal to your emotions. Often plays on pity, anger, sadness, or joy. Uses stories.</a:t>
            </a:r>
          </a:p>
        </p:txBody>
      </p:sp>
      <p:sp>
        <p:nvSpPr>
          <p:cNvPr descr="2014 Chevrolet Commercial - &quot;Maddie&quot;   Director - Lloyd Lee Choi Producer - Kyle Hollett &amp; Jordan Barber Writers - Chris Cannon &amp; Lloyd Lee Choi DP - Devin Karringten Production Designer - Caitlin Byrnes Art Director - Harry Brar 1st AD &amp; Wardrobe Designer - Zoe Green Make-up - Siobhan Uy Grip: Colin Rutherford &amp; Evan West Editor: Lloyd Lee Choi Casting: Kris and Kara Casting Music: Goldmund - &quot;Threnody&quot; (unseen-music.com)  CAST Girl - Anna Sargeant Young Girl - Julia Torrance Mom - Shannon Cooney Dad - Stephen Powell Boyfriend - Alex Schmid  Special thanks to Alex Duncan, Lauren LeBoldus, Ben Gulliver, Robin Sukeroff, Norm Li, Dueck Downtown GM, William F Whites, and Rebecca Sykes.  www.the-herd.ca www.lloydchoi.com" id="88" name="Shape 88" title="2014 Chevy Commercial - Maddie">
            <a:hlinkClick r:id="rId3"/>
          </p:cNvPr>
          <p:cNvSpPr/>
          <p:nvPr/>
        </p:nvSpPr>
        <p:spPr>
          <a:xfrm>
            <a:off x="2328175" y="1595050"/>
            <a:ext cx="4572000" cy="3429000"/>
          </a:xfrm>
          <a:prstGeom prst="rect">
            <a:avLst/>
          </a:prstGeom>
          <a:blipFill>
            <a:blip r:embed="rId4">
              <a:alphaModFix/>
            </a:blip>
            <a:stretch>
              <a:fillRect/>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2" name="Shape 92"/>
        <p:cNvGrpSpPr/>
        <p:nvPr/>
      </p:nvGrpSpPr>
      <p:grpSpPr>
        <a:xfrm>
          <a:off x="0" y="0"/>
          <a:ext cx="0" cy="0"/>
          <a:chOff x="0" y="0"/>
          <a:chExt cx="0" cy="0"/>
        </a:xfrm>
      </p:grpSpPr>
      <p:sp>
        <p:nvSpPr>
          <p:cNvPr id="93" name="Shape 93"/>
          <p:cNvSpPr txBox="1"/>
          <p:nvPr>
            <p:ph type="title"/>
          </p:nvPr>
        </p:nvSpPr>
        <p:spPr>
          <a:xfrm>
            <a:off x="311700" y="445025"/>
            <a:ext cx="8520599" cy="572699"/>
          </a:xfrm>
          <a:prstGeom prst="rect">
            <a:avLst/>
          </a:prstGeom>
        </p:spPr>
        <p:txBody>
          <a:bodyPr anchorCtr="0" anchor="t" bIns="91425" lIns="91425" rIns="91425" wrap="square" tIns="91425">
            <a:noAutofit/>
          </a:bodyPr>
          <a:lstStyle/>
          <a:p>
            <a:pPr lvl="0">
              <a:spcBef>
                <a:spcPts val="0"/>
              </a:spcBef>
              <a:buNone/>
            </a:pPr>
            <a:r>
              <a:rPr lang="en"/>
              <a:t>Logos</a:t>
            </a:r>
          </a:p>
        </p:txBody>
      </p:sp>
      <p:sp>
        <p:nvSpPr>
          <p:cNvPr id="94" name="Shape 94"/>
          <p:cNvSpPr txBox="1"/>
          <p:nvPr>
            <p:ph idx="1" type="body"/>
          </p:nvPr>
        </p:nvSpPr>
        <p:spPr>
          <a:xfrm>
            <a:off x="311700" y="1152475"/>
            <a:ext cx="8341499" cy="428400"/>
          </a:xfrm>
          <a:prstGeom prst="rect">
            <a:avLst/>
          </a:prstGeom>
        </p:spPr>
        <p:txBody>
          <a:bodyPr anchorCtr="0" anchor="t" bIns="91425" lIns="91425" rIns="91425" wrap="square" tIns="91425">
            <a:noAutofit/>
          </a:bodyPr>
          <a:lstStyle/>
          <a:p>
            <a:pPr lvl="0">
              <a:spcBef>
                <a:spcPts val="0"/>
              </a:spcBef>
              <a:buNone/>
            </a:pPr>
            <a:r>
              <a:rPr lang="en"/>
              <a:t>An appeal to logic, focuses on facts and solid evidence. </a:t>
            </a:r>
          </a:p>
        </p:txBody>
      </p:sp>
      <p:sp>
        <p:nvSpPr>
          <p:cNvPr descr="A TV commercial for Campbell's Select Harvest Light soups." id="95" name="Shape 95" title="Campbell's Soup | &quot;Light Versus&quot;">
            <a:hlinkClick r:id="rId3"/>
          </p:cNvPr>
          <p:cNvSpPr/>
          <p:nvPr/>
        </p:nvSpPr>
        <p:spPr>
          <a:xfrm>
            <a:off x="2349225" y="1580875"/>
            <a:ext cx="4572000" cy="3429000"/>
          </a:xfrm>
          <a:prstGeom prst="rect">
            <a:avLst/>
          </a:prstGeom>
          <a:blipFill>
            <a:blip r:embed="rId4">
              <a:alphaModFix/>
            </a:blip>
            <a:stretch>
              <a:fillRect/>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599" cy="572699"/>
          </a:xfrm>
          <a:prstGeom prst="rect">
            <a:avLst/>
          </a:prstGeom>
        </p:spPr>
        <p:txBody>
          <a:bodyPr anchorCtr="0" anchor="t" bIns="91425" lIns="91425" rIns="91425" wrap="square" tIns="91425">
            <a:noAutofit/>
          </a:bodyPr>
          <a:lstStyle/>
          <a:p>
            <a:pPr lvl="0">
              <a:spcBef>
                <a:spcPts val="0"/>
              </a:spcBef>
              <a:buNone/>
            </a:pPr>
            <a:r>
              <a:rPr lang="en"/>
              <a:t>Law School Etiquette</a:t>
            </a:r>
          </a:p>
        </p:txBody>
      </p:sp>
      <p:sp>
        <p:nvSpPr>
          <p:cNvPr id="101" name="Shape 101"/>
          <p:cNvSpPr txBox="1"/>
          <p:nvPr>
            <p:ph idx="1" type="body"/>
          </p:nvPr>
        </p:nvSpPr>
        <p:spPr>
          <a:xfrm>
            <a:off x="311700" y="1152475"/>
            <a:ext cx="3904199" cy="3416400"/>
          </a:xfrm>
          <a:prstGeom prst="rect">
            <a:avLst/>
          </a:prstGeom>
        </p:spPr>
        <p:txBody>
          <a:bodyPr anchorCtr="0" anchor="t" bIns="91425" lIns="91425" rIns="91425" wrap="square" tIns="91425">
            <a:noAutofit/>
          </a:bodyPr>
          <a:lstStyle/>
          <a:p>
            <a:pPr lvl="0" rtl="0">
              <a:spcBef>
                <a:spcPts val="0"/>
              </a:spcBef>
              <a:buNone/>
            </a:pPr>
            <a:r>
              <a:rPr lang="en"/>
              <a:t>-If the facts support your case, argue the facts (logos)</a:t>
            </a:r>
          </a:p>
          <a:p>
            <a:pPr lvl="0" rtl="0">
              <a:spcBef>
                <a:spcPts val="0"/>
              </a:spcBef>
              <a:buNone/>
            </a:pPr>
            <a:r>
              <a:rPr lang="en"/>
              <a:t>-If the law supports your case, argue the law (ethos)</a:t>
            </a:r>
          </a:p>
          <a:p>
            <a:pPr lvl="0">
              <a:spcBef>
                <a:spcPts val="0"/>
              </a:spcBef>
              <a:buNone/>
            </a:pPr>
            <a:r>
              <a:rPr lang="en"/>
              <a:t>-If neither the facts, nor the law support your case, pound on the desk (pathos)</a:t>
            </a:r>
          </a:p>
        </p:txBody>
      </p:sp>
      <p:pic>
        <p:nvPicPr>
          <p:cNvPr descr="court.jpg" id="102" name="Shape 102"/>
          <p:cNvPicPr preferRelativeResize="0"/>
          <p:nvPr/>
        </p:nvPicPr>
        <p:blipFill>
          <a:blip r:embed="rId3">
            <a:alphaModFix/>
          </a:blip>
          <a:stretch>
            <a:fillRect/>
          </a:stretch>
        </p:blipFill>
        <p:spPr>
          <a:xfrm>
            <a:off x="4130779" y="1343650"/>
            <a:ext cx="4849223" cy="3225226"/>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sp>
        <p:nvSpPr>
          <p:cNvPr id="107" name="Shape 107"/>
          <p:cNvSpPr txBox="1"/>
          <p:nvPr>
            <p:ph type="title"/>
          </p:nvPr>
        </p:nvSpPr>
        <p:spPr>
          <a:xfrm>
            <a:off x="311700" y="445025"/>
            <a:ext cx="8520599" cy="572699"/>
          </a:xfrm>
          <a:prstGeom prst="rect">
            <a:avLst/>
          </a:prstGeom>
        </p:spPr>
        <p:txBody>
          <a:bodyPr anchorCtr="0" anchor="t" bIns="91425" lIns="91425" rIns="91425" wrap="square" tIns="91425">
            <a:noAutofit/>
          </a:bodyPr>
          <a:lstStyle/>
          <a:p>
            <a:pPr lvl="0">
              <a:spcBef>
                <a:spcPts val="0"/>
              </a:spcBef>
              <a:buNone/>
            </a:pPr>
            <a:r>
              <a:rPr lang="en"/>
              <a:t>Purpose</a:t>
            </a:r>
          </a:p>
        </p:txBody>
      </p:sp>
      <p:sp>
        <p:nvSpPr>
          <p:cNvPr id="108" name="Shape 108"/>
          <p:cNvSpPr txBox="1"/>
          <p:nvPr>
            <p:ph idx="1" type="body"/>
          </p:nvPr>
        </p:nvSpPr>
        <p:spPr>
          <a:xfrm>
            <a:off x="311700" y="1152475"/>
            <a:ext cx="8520599" cy="3416400"/>
          </a:xfrm>
          <a:prstGeom prst="rect">
            <a:avLst/>
          </a:prstGeom>
        </p:spPr>
        <p:txBody>
          <a:bodyPr anchorCtr="0" anchor="t" bIns="91425" lIns="91425" rIns="91425" wrap="square" tIns="91425">
            <a:noAutofit/>
          </a:bodyPr>
          <a:lstStyle/>
          <a:p>
            <a:pPr lvl="0" rtl="0">
              <a:spcBef>
                <a:spcPts val="0"/>
              </a:spcBef>
              <a:buNone/>
            </a:pPr>
            <a:r>
              <a:rPr lang="en"/>
              <a:t>Always keep the end goal in mind. </a:t>
            </a:r>
          </a:p>
          <a:p>
            <a:pPr lvl="0" rtl="0">
              <a:spcBef>
                <a:spcPts val="0"/>
              </a:spcBef>
              <a:buNone/>
            </a:pPr>
            <a:r>
              <a:rPr lang="en"/>
              <a:t>-Are you proving that you are correct?</a:t>
            </a:r>
          </a:p>
          <a:p>
            <a:pPr lvl="0" rtl="0">
              <a:spcBef>
                <a:spcPts val="0"/>
              </a:spcBef>
              <a:buNone/>
            </a:pPr>
            <a:r>
              <a:rPr lang="en"/>
              <a:t>-Are you trying to persuade someone to do something?</a:t>
            </a:r>
          </a:p>
          <a:p>
            <a:pPr lvl="0" rtl="0">
              <a:spcBef>
                <a:spcPts val="0"/>
              </a:spcBef>
              <a:buNone/>
            </a:pPr>
            <a:r>
              <a:rPr lang="en"/>
              <a:t>-Are you trying to sell a product?</a:t>
            </a:r>
          </a:p>
          <a:p>
            <a:pPr lvl="0" rtl="0">
              <a:spcBef>
                <a:spcPts val="0"/>
              </a:spcBef>
              <a:buNone/>
            </a:pPr>
            <a:r>
              <a:rPr lang="en"/>
              <a:t>-Are you trying to get out of trouble?</a:t>
            </a:r>
          </a:p>
          <a:p>
            <a:pPr lvl="0">
              <a:spcBef>
                <a:spcPts val="0"/>
              </a:spcBef>
              <a:buNone/>
            </a:pPr>
            <a:r>
              <a:rPr lang="en"/>
              <a:t>-Are you trying to get something you want?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11700" y="445025"/>
            <a:ext cx="8520600" cy="572700"/>
          </a:xfrm>
          <a:prstGeom prst="rect">
            <a:avLst/>
          </a:prstGeom>
        </p:spPr>
        <p:txBody>
          <a:bodyPr anchorCtr="0" anchor="t" bIns="91425" lIns="91425" rIns="91425" wrap="square" tIns="91425">
            <a:noAutofit/>
          </a:bodyPr>
          <a:lstStyle/>
          <a:p>
            <a:pPr lvl="0">
              <a:spcBef>
                <a:spcPts val="0"/>
              </a:spcBef>
              <a:buNone/>
            </a:pPr>
            <a:r>
              <a:rPr lang="en"/>
              <a:t>Claim</a:t>
            </a:r>
          </a:p>
        </p:txBody>
      </p:sp>
      <p:sp>
        <p:nvSpPr>
          <p:cNvPr id="114" name="Shape 114"/>
          <p:cNvSpPr txBox="1"/>
          <p:nvPr>
            <p:ph idx="1" type="body"/>
          </p:nvPr>
        </p:nvSpPr>
        <p:spPr>
          <a:xfrm>
            <a:off x="311700" y="1152475"/>
            <a:ext cx="8520600" cy="3501900"/>
          </a:xfrm>
          <a:prstGeom prst="rect">
            <a:avLst/>
          </a:prstGeom>
        </p:spPr>
        <p:txBody>
          <a:bodyPr anchorCtr="0" anchor="t" bIns="91425" lIns="91425" rIns="91425" wrap="square" tIns="91425">
            <a:noAutofit/>
          </a:bodyPr>
          <a:lstStyle/>
          <a:p>
            <a:pPr lvl="0">
              <a:spcBef>
                <a:spcPts val="0"/>
              </a:spcBef>
              <a:buNone/>
            </a:pPr>
            <a:r>
              <a:rPr lang="en"/>
              <a:t>A statement of your stance (where you stand) on the issue. </a:t>
            </a:r>
          </a:p>
          <a:p>
            <a:pPr lvl="0">
              <a:spcBef>
                <a:spcPts val="0"/>
              </a:spcBef>
              <a:buNone/>
            </a:pPr>
            <a:r>
              <a:t/>
            </a:r>
            <a:endParaRPr/>
          </a:p>
          <a:p>
            <a:pPr lvl="0">
              <a:spcBef>
                <a:spcPts val="0"/>
              </a:spcBef>
              <a:buNone/>
            </a:pPr>
            <a:r>
              <a:rPr lang="en"/>
              <a:t>Example: We should be given an extra minute of passing time in the hallways. </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